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jAWZO/33Q2ayIsIYlMETRnUiR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28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637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48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65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29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5051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45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3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7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3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3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4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4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24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24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4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4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4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4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4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4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4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4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4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 dirty="0"/>
              <a:t>Chapter 11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Language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What Language Is and Does	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30" y="1352021"/>
            <a:ext cx="107956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3D3F"/>
                </a:solidFill>
                <a:effectLst/>
                <a:latin typeface="Century Gothic" panose="020B0502020202020204" pitchFamily="34" charset="0"/>
              </a:rPr>
              <a:t>Language is any formal system of gestures, signs, sounds, and symbols used or conceived as a means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3D3F"/>
                </a:solidFill>
                <a:effectLst/>
                <a:latin typeface="Century Gothic" panose="020B0502020202020204" pitchFamily="34" charset="0"/>
              </a:rPr>
              <a:t>of communicating thought, either through written, enacted, or spoken means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The study of language is controversial</a:t>
            </a:r>
          </a:p>
        </p:txBody>
      </p:sp>
      <p:pic>
        <p:nvPicPr>
          <p:cNvPr id="4" name="Picture 3" descr="Schoolboy with laptop in robotics class">
            <a:extLst>
              <a:ext uri="{FF2B5EF4-FFF2-40B4-BE49-F238E27FC236}">
                <a16:creationId xmlns:a16="http://schemas.microsoft.com/office/drawing/2014/main" id="{190EC9CC-7F4C-41A2-5FCF-E91077D3D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3002045"/>
            <a:ext cx="5400940" cy="3597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What Language Is and Does	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8930" y="2170817"/>
            <a:ext cx="952804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3D3F"/>
                </a:solidFill>
                <a:effectLst/>
                <a:latin typeface="Century Gothic" panose="020B0502020202020204" pitchFamily="34" charset="0"/>
              </a:rPr>
              <a:t>Connotative vs. Denotative Meaning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73D3F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73D3F"/>
                </a:solidFill>
                <a:effectLst/>
                <a:latin typeface="Century Gothic" panose="020B0502020202020204" pitchFamily="34" charset="0"/>
              </a:rPr>
              <a:t>Language is abstract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73D3F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Words change meaning over time, or more specifically, the meaning we attached to them changes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73D3F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6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What Language Is and Does	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2365" y="1938626"/>
            <a:ext cx="95280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Can you think of how advertisers choose words in a way that is meant to affect your thinking and see an object in different ways?</a:t>
            </a: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text, street&#10;&#10;Description automatically generated">
            <a:extLst>
              <a:ext uri="{FF2B5EF4-FFF2-40B4-BE49-F238E27FC236}">
                <a16:creationId xmlns:a16="http://schemas.microsoft.com/office/drawing/2014/main" id="{A6E503C9-3D21-63A7-1A6E-93218B809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108" y="3104848"/>
            <a:ext cx="5994549" cy="337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Standards for Language in Public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47" y="1843442"/>
            <a:ext cx="9528047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Good communicators strive for clarity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How do we achieve clarity?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Concreteness is clarity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Literal vs. Figurative Language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Similes and Metaphors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 err="1">
                <a:solidFill>
                  <a:srgbClr val="373D3F"/>
                </a:solidFill>
                <a:latin typeface="Century Gothic" panose="020B0502020202020204" pitchFamily="34" charset="0"/>
              </a:rPr>
              <a:t>Cliches</a:t>
            </a: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 descr="A hand holding a magnifying glass over a mountain&#10;&#10;Description automatically generated with medium confidence">
            <a:extLst>
              <a:ext uri="{FF2B5EF4-FFF2-40B4-BE49-F238E27FC236}">
                <a16:creationId xmlns:a16="http://schemas.microsoft.com/office/drawing/2014/main" id="{4FDA0A03-34D2-B041-EF22-7B92B4F06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12" y="3976268"/>
            <a:ext cx="450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Standards for Language in Public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47" y="1489503"/>
            <a:ext cx="9528047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Language achieves effectiveness by communicating the right message to the audience. Clarity contributes to effectiveness, but there are some other aspects of effectiveness.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Jargon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Slang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Vocabulary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Profanity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 descr="A picture containing text, outdoor, graffiti&#10;&#10;Description automatically generated">
            <a:extLst>
              <a:ext uri="{FF2B5EF4-FFF2-40B4-BE49-F238E27FC236}">
                <a16:creationId xmlns:a16="http://schemas.microsoft.com/office/drawing/2014/main" id="{A0DB7147-428E-BBC9-B147-AA895284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94" y="2446309"/>
            <a:ext cx="65024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Standards for Language in Public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47" y="1489508"/>
            <a:ext cx="9528047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Language should enhance your credibility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Rhetorical Techniques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Assonance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Alliteration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Antithesis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Parallelism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Anaphora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Hyperbole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Irony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9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Standards for Language in Public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979" y="1766509"/>
            <a:ext cx="9852116" cy="487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Language must be appropriate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Gender Inclusive Language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Ethnic Identity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Disability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Language in a speech should be appropriate to the speaker and the speaker’s background and personality, to the context, to the audience, and to the topic.</a:t>
            </a: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074" name="Picture 2" descr="Pictures of the sculpture, Michelangelo's “David&quot; and Bernini's “David”">
            <a:extLst>
              <a:ext uri="{FF2B5EF4-FFF2-40B4-BE49-F238E27FC236}">
                <a16:creationId xmlns:a16="http://schemas.microsoft.com/office/drawing/2014/main" id="{A05DD3F7-190E-4BC5-91DD-13369DD2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12" y="1847850"/>
            <a:ext cx="5602940" cy="219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9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Using Effective Language in		 Public Speaking 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D0C30-72D2-468C-AD88-383D7E6F4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9" y="2209800"/>
            <a:ext cx="8911687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Here are some applications and suggestions to help you grow as a public speaker: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/>
              <a:t>Get in the habit of using “stipulated definitions” with concrete examples </a:t>
            </a: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/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Develop specific language </a:t>
            </a: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Personalize your language</a:t>
            </a: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rgbClr val="373D3F"/>
                </a:solidFill>
                <a:latin typeface="Century Gothic" panose="020B0502020202020204" pitchFamily="34" charset="0"/>
              </a:rPr>
              <a:t>Develop your vocabulary, but don’t show it off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373D3F"/>
              </a:solidFill>
              <a:latin typeface="Century Gothic" panose="020B0502020202020204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s://louis.pressbooks.pub/app/uploads/sites/19/2022/03/pexels-pavel-danilyuk-8761548-300x200.jpg">
            <a:extLst>
              <a:ext uri="{FF2B5EF4-FFF2-40B4-BE49-F238E27FC236}">
                <a16:creationId xmlns:a16="http://schemas.microsoft.com/office/drawing/2014/main" id="{E97D4619-53D2-4F81-A8DB-3345090E0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6" y="4186517"/>
            <a:ext cx="3263154" cy="21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0386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290</Words>
  <Application>Microsoft Macintosh PowerPoint</Application>
  <PresentationFormat>Widescreen</PresentationFormat>
  <Paragraphs>112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Noto Sans Symbols</vt:lpstr>
      <vt:lpstr>Arial</vt:lpstr>
      <vt:lpstr>Century Gothic</vt:lpstr>
      <vt:lpstr>Wisp</vt:lpstr>
      <vt:lpstr>Chapter 11</vt:lpstr>
      <vt:lpstr>What Language Is and Does </vt:lpstr>
      <vt:lpstr>What Language Is and Does </vt:lpstr>
      <vt:lpstr>What Language Is and Does </vt:lpstr>
      <vt:lpstr>Standards for Language in Public</vt:lpstr>
      <vt:lpstr>Standards for Language in Public</vt:lpstr>
      <vt:lpstr>Standards for Language in Public</vt:lpstr>
      <vt:lpstr>Standards for Language in Public</vt:lpstr>
      <vt:lpstr>Using Effective Language in   Public Speaking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vicki moultry</dc:creator>
  <cp:lastModifiedBy>Douglas Marshall</cp:lastModifiedBy>
  <cp:revision>6</cp:revision>
  <dcterms:created xsi:type="dcterms:W3CDTF">2022-02-06T19:26:48Z</dcterms:created>
  <dcterms:modified xsi:type="dcterms:W3CDTF">2022-05-11T16:45:33Z</dcterms:modified>
</cp:coreProperties>
</file>