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embeddedFontLst>
    <p:embeddedFont>
      <p:font typeface="Century Gothic" panose="020B050202020202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8" roundtripDataSignature="AMtx7mhjAWZO/33Q2ayIsIYlMETRnUiR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2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59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8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ne Pulliam" userId="d7867ffcebadb037" providerId="LiveId" clId="{1A51F1BE-2B60-40A5-BEAA-A52A59F8621C}"/>
    <pc:docChg chg="undo custSel addSld delSld modSld">
      <pc:chgData name="June Pulliam" userId="d7867ffcebadb037" providerId="LiveId" clId="{1A51F1BE-2B60-40A5-BEAA-A52A59F8621C}" dt="2022-04-20T02:53:00.232" v="3598" actId="15"/>
      <pc:docMkLst>
        <pc:docMk/>
      </pc:docMkLst>
      <pc:sldChg chg="modSp add del mod">
        <pc:chgData name="June Pulliam" userId="d7867ffcebadb037" providerId="LiveId" clId="{1A51F1BE-2B60-40A5-BEAA-A52A59F8621C}" dt="2022-04-20T01:19:02.668" v="75" actId="47"/>
        <pc:sldMkLst>
          <pc:docMk/>
          <pc:sldMk cId="0" sldId="256"/>
        </pc:sldMkLst>
        <pc:spChg chg="mod">
          <ac:chgData name="June Pulliam" userId="d7867ffcebadb037" providerId="LiveId" clId="{1A51F1BE-2B60-40A5-BEAA-A52A59F8621C}" dt="2022-04-20T01:18:40.857" v="1" actId="20577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June Pulliam" userId="d7867ffcebadb037" providerId="LiveId" clId="{1A51F1BE-2B60-40A5-BEAA-A52A59F8621C}" dt="2022-04-20T01:18:47.345" v="23" actId="20577"/>
          <ac:spMkLst>
            <pc:docMk/>
            <pc:sldMk cId="0" sldId="256"/>
            <ac:spMk id="165" creationId="{00000000-0000-0000-0000-000000000000}"/>
          </ac:spMkLst>
        </pc:spChg>
      </pc:sldChg>
      <pc:sldChg chg="modSp add del mod">
        <pc:chgData name="June Pulliam" userId="d7867ffcebadb037" providerId="LiveId" clId="{1A51F1BE-2B60-40A5-BEAA-A52A59F8621C}" dt="2022-04-20T01:22:33.991" v="79"/>
        <pc:sldMkLst>
          <pc:docMk/>
          <pc:sldMk cId="179963839" sldId="257"/>
        </pc:sldMkLst>
        <pc:spChg chg="mod">
          <ac:chgData name="June Pulliam" userId="d7867ffcebadb037" providerId="LiveId" clId="{1A51F1BE-2B60-40A5-BEAA-A52A59F8621C}" dt="2022-04-20T01:22:33.991" v="79"/>
          <ac:spMkLst>
            <pc:docMk/>
            <pc:sldMk cId="179963839" sldId="257"/>
            <ac:spMk id="3" creationId="{199EADAD-70CB-4C4D-BD86-99B4F50244D1}"/>
          </ac:spMkLst>
        </pc:spChg>
      </pc:sldChg>
      <pc:sldChg chg="del">
        <pc:chgData name="June Pulliam" userId="d7867ffcebadb037" providerId="LiveId" clId="{1A51F1BE-2B60-40A5-BEAA-A52A59F8621C}" dt="2022-04-20T01:18:50.897" v="24" actId="47"/>
        <pc:sldMkLst>
          <pc:docMk/>
          <pc:sldMk cId="200970395" sldId="258"/>
        </pc:sldMkLst>
      </pc:sldChg>
      <pc:sldChg chg="modSp new mod">
        <pc:chgData name="June Pulliam" userId="d7867ffcebadb037" providerId="LiveId" clId="{1A51F1BE-2B60-40A5-BEAA-A52A59F8621C}" dt="2022-04-20T01:25:50.885" v="174" actId="15"/>
        <pc:sldMkLst>
          <pc:docMk/>
          <pc:sldMk cId="274038367" sldId="258"/>
        </pc:sldMkLst>
        <pc:spChg chg="mod">
          <ac:chgData name="June Pulliam" userId="d7867ffcebadb037" providerId="LiveId" clId="{1A51F1BE-2B60-40A5-BEAA-A52A59F8621C}" dt="2022-04-20T01:23:11.713" v="102" actId="20577"/>
          <ac:spMkLst>
            <pc:docMk/>
            <pc:sldMk cId="274038367" sldId="258"/>
            <ac:spMk id="2" creationId="{2FCB1807-AC9A-469D-994E-3CB78E901CE0}"/>
          </ac:spMkLst>
        </pc:spChg>
        <pc:spChg chg="mod">
          <ac:chgData name="June Pulliam" userId="d7867ffcebadb037" providerId="LiveId" clId="{1A51F1BE-2B60-40A5-BEAA-A52A59F8621C}" dt="2022-04-20T01:25:50.885" v="174" actId="15"/>
          <ac:spMkLst>
            <pc:docMk/>
            <pc:sldMk cId="274038367" sldId="258"/>
            <ac:spMk id="3" creationId="{E8C2E783-0030-48D6-8945-C4394AB62DDE}"/>
          </ac:spMkLst>
        </pc:spChg>
      </pc:sldChg>
      <pc:sldChg chg="del">
        <pc:chgData name="June Pulliam" userId="d7867ffcebadb037" providerId="LiveId" clId="{1A51F1BE-2B60-40A5-BEAA-A52A59F8621C}" dt="2022-04-20T01:18:51.338" v="25" actId="47"/>
        <pc:sldMkLst>
          <pc:docMk/>
          <pc:sldMk cId="712651674" sldId="259"/>
        </pc:sldMkLst>
      </pc:sldChg>
      <pc:sldChg chg="modSp new mod">
        <pc:chgData name="June Pulliam" userId="d7867ffcebadb037" providerId="LiveId" clId="{1A51F1BE-2B60-40A5-BEAA-A52A59F8621C}" dt="2022-04-20T01:34:06.500" v="491" actId="27636"/>
        <pc:sldMkLst>
          <pc:docMk/>
          <pc:sldMk cId="2603120505" sldId="259"/>
        </pc:sldMkLst>
        <pc:spChg chg="mod">
          <ac:chgData name="June Pulliam" userId="d7867ffcebadb037" providerId="LiveId" clId="{1A51F1BE-2B60-40A5-BEAA-A52A59F8621C}" dt="2022-04-20T01:28:17.091" v="207" actId="20577"/>
          <ac:spMkLst>
            <pc:docMk/>
            <pc:sldMk cId="2603120505" sldId="259"/>
            <ac:spMk id="2" creationId="{9F0E0323-538D-4195-AB41-47830E32A22A}"/>
          </ac:spMkLst>
        </pc:spChg>
        <pc:spChg chg="mod">
          <ac:chgData name="June Pulliam" userId="d7867ffcebadb037" providerId="LiveId" clId="{1A51F1BE-2B60-40A5-BEAA-A52A59F8621C}" dt="2022-04-20T01:34:06.500" v="491" actId="27636"/>
          <ac:spMkLst>
            <pc:docMk/>
            <pc:sldMk cId="2603120505" sldId="259"/>
            <ac:spMk id="3" creationId="{B4D0A134-7058-4B9F-85CC-4330A8AA1795}"/>
          </ac:spMkLst>
        </pc:spChg>
      </pc:sldChg>
      <pc:sldChg chg="modSp new mod">
        <pc:chgData name="June Pulliam" userId="d7867ffcebadb037" providerId="LiveId" clId="{1A51F1BE-2B60-40A5-BEAA-A52A59F8621C}" dt="2022-04-20T01:48:43.686" v="723" actId="6549"/>
        <pc:sldMkLst>
          <pc:docMk/>
          <pc:sldMk cId="1555534750" sldId="260"/>
        </pc:sldMkLst>
        <pc:spChg chg="mod">
          <ac:chgData name="June Pulliam" userId="d7867ffcebadb037" providerId="LiveId" clId="{1A51F1BE-2B60-40A5-BEAA-A52A59F8621C}" dt="2022-04-20T01:34:30.558" v="493"/>
          <ac:spMkLst>
            <pc:docMk/>
            <pc:sldMk cId="1555534750" sldId="260"/>
            <ac:spMk id="2" creationId="{44F348F8-DA60-4AB5-B1B8-747C75DC7926}"/>
          </ac:spMkLst>
        </pc:spChg>
        <pc:spChg chg="mod">
          <ac:chgData name="June Pulliam" userId="d7867ffcebadb037" providerId="LiveId" clId="{1A51F1BE-2B60-40A5-BEAA-A52A59F8621C}" dt="2022-04-20T01:48:43.686" v="723" actId="6549"/>
          <ac:spMkLst>
            <pc:docMk/>
            <pc:sldMk cId="1555534750" sldId="260"/>
            <ac:spMk id="3" creationId="{E283582A-C0BA-4ADD-8F62-9E394949874A}"/>
          </ac:spMkLst>
        </pc:spChg>
      </pc:sldChg>
      <pc:sldChg chg="del">
        <pc:chgData name="June Pulliam" userId="d7867ffcebadb037" providerId="LiveId" clId="{1A51F1BE-2B60-40A5-BEAA-A52A59F8621C}" dt="2022-04-20T01:18:51.759" v="26" actId="47"/>
        <pc:sldMkLst>
          <pc:docMk/>
          <pc:sldMk cId="2650071203" sldId="260"/>
        </pc:sldMkLst>
      </pc:sldChg>
      <pc:sldChg chg="del">
        <pc:chgData name="June Pulliam" userId="d7867ffcebadb037" providerId="LiveId" clId="{1A51F1BE-2B60-40A5-BEAA-A52A59F8621C}" dt="2022-04-20T01:18:52.037" v="27" actId="47"/>
        <pc:sldMkLst>
          <pc:docMk/>
          <pc:sldMk cId="3905683172" sldId="261"/>
        </pc:sldMkLst>
      </pc:sldChg>
      <pc:sldChg chg="modSp new mod">
        <pc:chgData name="June Pulliam" userId="d7867ffcebadb037" providerId="LiveId" clId="{1A51F1BE-2B60-40A5-BEAA-A52A59F8621C}" dt="2022-04-20T01:55:21.696" v="923" actId="20577"/>
        <pc:sldMkLst>
          <pc:docMk/>
          <pc:sldMk cId="3961195701" sldId="261"/>
        </pc:sldMkLst>
        <pc:spChg chg="mod">
          <ac:chgData name="June Pulliam" userId="d7867ffcebadb037" providerId="LiveId" clId="{1A51F1BE-2B60-40A5-BEAA-A52A59F8621C}" dt="2022-04-20T01:48:59.435" v="762" actId="313"/>
          <ac:spMkLst>
            <pc:docMk/>
            <pc:sldMk cId="3961195701" sldId="261"/>
            <ac:spMk id="2" creationId="{535C918E-BCB4-4B21-B12A-C3A4E5019468}"/>
          </ac:spMkLst>
        </pc:spChg>
        <pc:spChg chg="mod">
          <ac:chgData name="June Pulliam" userId="d7867ffcebadb037" providerId="LiveId" clId="{1A51F1BE-2B60-40A5-BEAA-A52A59F8621C}" dt="2022-04-20T01:55:21.696" v="923" actId="20577"/>
          <ac:spMkLst>
            <pc:docMk/>
            <pc:sldMk cId="3961195701" sldId="261"/>
            <ac:spMk id="3" creationId="{FD5D5554-83C6-4112-841F-6077F1CEE8B7}"/>
          </ac:spMkLst>
        </pc:spChg>
      </pc:sldChg>
      <pc:sldChg chg="modSp new mod">
        <pc:chgData name="June Pulliam" userId="d7867ffcebadb037" providerId="LiveId" clId="{1A51F1BE-2B60-40A5-BEAA-A52A59F8621C}" dt="2022-04-20T01:55:28.283" v="936" actId="20577"/>
        <pc:sldMkLst>
          <pc:docMk/>
          <pc:sldMk cId="1535059249" sldId="262"/>
        </pc:sldMkLst>
        <pc:spChg chg="mod">
          <ac:chgData name="June Pulliam" userId="d7867ffcebadb037" providerId="LiveId" clId="{1A51F1BE-2B60-40A5-BEAA-A52A59F8621C}" dt="2022-04-20T01:54:00.608" v="862" actId="313"/>
          <ac:spMkLst>
            <pc:docMk/>
            <pc:sldMk cId="1535059249" sldId="262"/>
            <ac:spMk id="2" creationId="{0BD8A489-0B7E-4370-BD4F-A4A027A499CD}"/>
          </ac:spMkLst>
        </pc:spChg>
        <pc:spChg chg="mod">
          <ac:chgData name="June Pulliam" userId="d7867ffcebadb037" providerId="LiveId" clId="{1A51F1BE-2B60-40A5-BEAA-A52A59F8621C}" dt="2022-04-20T01:55:28.283" v="936" actId="20577"/>
          <ac:spMkLst>
            <pc:docMk/>
            <pc:sldMk cId="1535059249" sldId="262"/>
            <ac:spMk id="3" creationId="{285B7495-0F58-4FC3-8A13-AAB989D269DE}"/>
          </ac:spMkLst>
        </pc:spChg>
      </pc:sldChg>
      <pc:sldChg chg="del">
        <pc:chgData name="June Pulliam" userId="d7867ffcebadb037" providerId="LiveId" clId="{1A51F1BE-2B60-40A5-BEAA-A52A59F8621C}" dt="2022-04-20T01:18:52.429" v="29" actId="47"/>
        <pc:sldMkLst>
          <pc:docMk/>
          <pc:sldMk cId="1347721182" sldId="263"/>
        </pc:sldMkLst>
      </pc:sldChg>
      <pc:sldChg chg="modSp new mod">
        <pc:chgData name="June Pulliam" userId="d7867ffcebadb037" providerId="LiveId" clId="{1A51F1BE-2B60-40A5-BEAA-A52A59F8621C}" dt="2022-04-20T02:08:39.853" v="1178" actId="20577"/>
        <pc:sldMkLst>
          <pc:docMk/>
          <pc:sldMk cId="1395404921" sldId="263"/>
        </pc:sldMkLst>
        <pc:spChg chg="mod">
          <ac:chgData name="June Pulliam" userId="d7867ffcebadb037" providerId="LiveId" clId="{1A51F1BE-2B60-40A5-BEAA-A52A59F8621C}" dt="2022-04-20T01:56:33.280" v="945" actId="20577"/>
          <ac:spMkLst>
            <pc:docMk/>
            <pc:sldMk cId="1395404921" sldId="263"/>
            <ac:spMk id="2" creationId="{DC6EF59C-1595-4C2A-A73D-EA0005669A52}"/>
          </ac:spMkLst>
        </pc:spChg>
        <pc:spChg chg="mod">
          <ac:chgData name="June Pulliam" userId="d7867ffcebadb037" providerId="LiveId" clId="{1A51F1BE-2B60-40A5-BEAA-A52A59F8621C}" dt="2022-04-20T02:08:39.853" v="1178" actId="20577"/>
          <ac:spMkLst>
            <pc:docMk/>
            <pc:sldMk cId="1395404921" sldId="263"/>
            <ac:spMk id="3" creationId="{9C7CAE3A-B131-4F25-996D-95B477CDA673}"/>
          </ac:spMkLst>
        </pc:spChg>
      </pc:sldChg>
      <pc:sldChg chg="modSp new mod">
        <pc:chgData name="June Pulliam" userId="d7867ffcebadb037" providerId="LiveId" clId="{1A51F1BE-2B60-40A5-BEAA-A52A59F8621C}" dt="2022-04-20T02:14:36.102" v="1323" actId="113"/>
        <pc:sldMkLst>
          <pc:docMk/>
          <pc:sldMk cId="364605222" sldId="264"/>
        </pc:sldMkLst>
        <pc:spChg chg="mod">
          <ac:chgData name="June Pulliam" userId="d7867ffcebadb037" providerId="LiveId" clId="{1A51F1BE-2B60-40A5-BEAA-A52A59F8621C}" dt="2022-04-20T02:10:41.840" v="1180"/>
          <ac:spMkLst>
            <pc:docMk/>
            <pc:sldMk cId="364605222" sldId="264"/>
            <ac:spMk id="2" creationId="{BDA6E553-9406-4CE4-97EF-5DD32E5F92CD}"/>
          </ac:spMkLst>
        </pc:spChg>
        <pc:spChg chg="mod">
          <ac:chgData name="June Pulliam" userId="d7867ffcebadb037" providerId="LiveId" clId="{1A51F1BE-2B60-40A5-BEAA-A52A59F8621C}" dt="2022-04-20T02:14:36.102" v="1323" actId="113"/>
          <ac:spMkLst>
            <pc:docMk/>
            <pc:sldMk cId="364605222" sldId="264"/>
            <ac:spMk id="3" creationId="{F56AC8D9-1F0E-47E8-A28C-89CCBC3B3ADC}"/>
          </ac:spMkLst>
        </pc:spChg>
      </pc:sldChg>
      <pc:sldChg chg="del">
        <pc:chgData name="June Pulliam" userId="d7867ffcebadb037" providerId="LiveId" clId="{1A51F1BE-2B60-40A5-BEAA-A52A59F8621C}" dt="2022-04-20T01:18:52.600" v="30" actId="47"/>
        <pc:sldMkLst>
          <pc:docMk/>
          <pc:sldMk cId="1900062133" sldId="264"/>
        </pc:sldMkLst>
      </pc:sldChg>
      <pc:sldChg chg="modSp new mod">
        <pc:chgData name="June Pulliam" userId="d7867ffcebadb037" providerId="LiveId" clId="{1A51F1BE-2B60-40A5-BEAA-A52A59F8621C}" dt="2022-04-20T02:20:57.266" v="1933" actId="27636"/>
        <pc:sldMkLst>
          <pc:docMk/>
          <pc:sldMk cId="1964228553" sldId="265"/>
        </pc:sldMkLst>
        <pc:spChg chg="mod">
          <ac:chgData name="June Pulliam" userId="d7867ffcebadb037" providerId="LiveId" clId="{1A51F1BE-2B60-40A5-BEAA-A52A59F8621C}" dt="2022-04-20T02:14:59.067" v="1348" actId="20577"/>
          <ac:spMkLst>
            <pc:docMk/>
            <pc:sldMk cId="1964228553" sldId="265"/>
            <ac:spMk id="2" creationId="{68CF5019-A848-4BDE-8ADC-45802E8D784E}"/>
          </ac:spMkLst>
        </pc:spChg>
        <pc:spChg chg="mod">
          <ac:chgData name="June Pulliam" userId="d7867ffcebadb037" providerId="LiveId" clId="{1A51F1BE-2B60-40A5-BEAA-A52A59F8621C}" dt="2022-04-20T02:20:57.266" v="1933" actId="27636"/>
          <ac:spMkLst>
            <pc:docMk/>
            <pc:sldMk cId="1964228553" sldId="265"/>
            <ac:spMk id="3" creationId="{0C2B660E-210C-40CE-B965-D4632268FC8D}"/>
          </ac:spMkLst>
        </pc:spChg>
      </pc:sldChg>
      <pc:sldChg chg="del">
        <pc:chgData name="June Pulliam" userId="d7867ffcebadb037" providerId="LiveId" clId="{1A51F1BE-2B60-40A5-BEAA-A52A59F8621C}" dt="2022-04-20T01:18:52.757" v="31" actId="47"/>
        <pc:sldMkLst>
          <pc:docMk/>
          <pc:sldMk cId="3338200560" sldId="265"/>
        </pc:sldMkLst>
      </pc:sldChg>
      <pc:sldChg chg="del">
        <pc:chgData name="June Pulliam" userId="d7867ffcebadb037" providerId="LiveId" clId="{1A51F1BE-2B60-40A5-BEAA-A52A59F8621C}" dt="2022-04-20T01:18:52.913" v="32" actId="47"/>
        <pc:sldMkLst>
          <pc:docMk/>
          <pc:sldMk cId="1556122514" sldId="266"/>
        </pc:sldMkLst>
      </pc:sldChg>
      <pc:sldChg chg="modSp new mod">
        <pc:chgData name="June Pulliam" userId="d7867ffcebadb037" providerId="LiveId" clId="{1A51F1BE-2B60-40A5-BEAA-A52A59F8621C}" dt="2022-04-20T02:29:27.575" v="2315" actId="20577"/>
        <pc:sldMkLst>
          <pc:docMk/>
          <pc:sldMk cId="2575608474" sldId="266"/>
        </pc:sldMkLst>
        <pc:spChg chg="mod">
          <ac:chgData name="June Pulliam" userId="d7867ffcebadb037" providerId="LiveId" clId="{1A51F1BE-2B60-40A5-BEAA-A52A59F8621C}" dt="2022-04-20T02:23:07.626" v="1961" actId="20577"/>
          <ac:spMkLst>
            <pc:docMk/>
            <pc:sldMk cId="2575608474" sldId="266"/>
            <ac:spMk id="2" creationId="{96164C63-C4CA-4608-9E2D-B35A88E984BC}"/>
          </ac:spMkLst>
        </pc:spChg>
        <pc:spChg chg="mod">
          <ac:chgData name="June Pulliam" userId="d7867ffcebadb037" providerId="LiveId" clId="{1A51F1BE-2B60-40A5-BEAA-A52A59F8621C}" dt="2022-04-20T02:29:27.575" v="2315" actId="20577"/>
          <ac:spMkLst>
            <pc:docMk/>
            <pc:sldMk cId="2575608474" sldId="266"/>
            <ac:spMk id="3" creationId="{F7941B09-FC28-4563-8BA5-2A74DA2F4D18}"/>
          </ac:spMkLst>
        </pc:spChg>
      </pc:sldChg>
      <pc:sldChg chg="del">
        <pc:chgData name="June Pulliam" userId="d7867ffcebadb037" providerId="LiveId" clId="{1A51F1BE-2B60-40A5-BEAA-A52A59F8621C}" dt="2022-04-20T01:18:53.086" v="33" actId="47"/>
        <pc:sldMkLst>
          <pc:docMk/>
          <pc:sldMk cId="3154150285" sldId="267"/>
        </pc:sldMkLst>
      </pc:sldChg>
      <pc:sldChg chg="modSp new mod">
        <pc:chgData name="June Pulliam" userId="d7867ffcebadb037" providerId="LiveId" clId="{1A51F1BE-2B60-40A5-BEAA-A52A59F8621C}" dt="2022-04-20T02:33:30.347" v="2430" actId="27636"/>
        <pc:sldMkLst>
          <pc:docMk/>
          <pc:sldMk cId="3578594555" sldId="267"/>
        </pc:sldMkLst>
        <pc:spChg chg="mod">
          <ac:chgData name="June Pulliam" userId="d7867ffcebadb037" providerId="LiveId" clId="{1A51F1BE-2B60-40A5-BEAA-A52A59F8621C}" dt="2022-04-20T02:31:59.413" v="2384" actId="20577"/>
          <ac:spMkLst>
            <pc:docMk/>
            <pc:sldMk cId="3578594555" sldId="267"/>
            <ac:spMk id="2" creationId="{6DAC67AD-21FF-4B85-BC63-3BE00B895F83}"/>
          </ac:spMkLst>
        </pc:spChg>
        <pc:spChg chg="mod">
          <ac:chgData name="June Pulliam" userId="d7867ffcebadb037" providerId="LiveId" clId="{1A51F1BE-2B60-40A5-BEAA-A52A59F8621C}" dt="2022-04-20T02:33:30.347" v="2430" actId="27636"/>
          <ac:spMkLst>
            <pc:docMk/>
            <pc:sldMk cId="3578594555" sldId="267"/>
            <ac:spMk id="3" creationId="{FFB3C51A-2258-4346-B6DA-E8DC12593EF3}"/>
          </ac:spMkLst>
        </pc:spChg>
      </pc:sldChg>
      <pc:sldChg chg="del">
        <pc:chgData name="June Pulliam" userId="d7867ffcebadb037" providerId="LiveId" clId="{1A51F1BE-2B60-40A5-BEAA-A52A59F8621C}" dt="2022-04-20T01:18:53.244" v="34" actId="47"/>
        <pc:sldMkLst>
          <pc:docMk/>
          <pc:sldMk cId="382621131" sldId="268"/>
        </pc:sldMkLst>
      </pc:sldChg>
      <pc:sldChg chg="modSp new mod">
        <pc:chgData name="June Pulliam" userId="d7867ffcebadb037" providerId="LiveId" clId="{1A51F1BE-2B60-40A5-BEAA-A52A59F8621C}" dt="2022-04-20T02:36:03.083" v="2468" actId="15"/>
        <pc:sldMkLst>
          <pc:docMk/>
          <pc:sldMk cId="601110576" sldId="268"/>
        </pc:sldMkLst>
        <pc:spChg chg="mod">
          <ac:chgData name="June Pulliam" userId="d7867ffcebadb037" providerId="LiveId" clId="{1A51F1BE-2B60-40A5-BEAA-A52A59F8621C}" dt="2022-04-20T02:34:56.063" v="2455" actId="20577"/>
          <ac:spMkLst>
            <pc:docMk/>
            <pc:sldMk cId="601110576" sldId="268"/>
            <ac:spMk id="2" creationId="{C04AA1FA-56B4-4EEB-84D1-7C1D5BEA0148}"/>
          </ac:spMkLst>
        </pc:spChg>
        <pc:spChg chg="mod">
          <ac:chgData name="June Pulliam" userId="d7867ffcebadb037" providerId="LiveId" clId="{1A51F1BE-2B60-40A5-BEAA-A52A59F8621C}" dt="2022-04-20T02:36:03.083" v="2468" actId="15"/>
          <ac:spMkLst>
            <pc:docMk/>
            <pc:sldMk cId="601110576" sldId="268"/>
            <ac:spMk id="3" creationId="{EF937B1B-DF3D-4818-BA7B-3A3700B32FF0}"/>
          </ac:spMkLst>
        </pc:spChg>
      </pc:sldChg>
      <pc:sldChg chg="modSp new mod">
        <pc:chgData name="June Pulliam" userId="d7867ffcebadb037" providerId="LiveId" clId="{1A51F1BE-2B60-40A5-BEAA-A52A59F8621C}" dt="2022-04-20T02:39:22.072" v="2603" actId="15"/>
        <pc:sldMkLst>
          <pc:docMk/>
          <pc:sldMk cId="1151192421" sldId="269"/>
        </pc:sldMkLst>
        <pc:spChg chg="mod">
          <ac:chgData name="June Pulliam" userId="d7867ffcebadb037" providerId="LiveId" clId="{1A51F1BE-2B60-40A5-BEAA-A52A59F8621C}" dt="2022-04-20T02:36:31.808" v="2509" actId="20577"/>
          <ac:spMkLst>
            <pc:docMk/>
            <pc:sldMk cId="1151192421" sldId="269"/>
            <ac:spMk id="2" creationId="{CAB77EA9-5379-4A0B-A122-97974FD61831}"/>
          </ac:spMkLst>
        </pc:spChg>
        <pc:spChg chg="mod">
          <ac:chgData name="June Pulliam" userId="d7867ffcebadb037" providerId="LiveId" clId="{1A51F1BE-2B60-40A5-BEAA-A52A59F8621C}" dt="2022-04-20T02:39:22.072" v="2603" actId="15"/>
          <ac:spMkLst>
            <pc:docMk/>
            <pc:sldMk cId="1151192421" sldId="269"/>
            <ac:spMk id="3" creationId="{C5B14556-FC1C-4853-8E19-B993A308279E}"/>
          </ac:spMkLst>
        </pc:spChg>
      </pc:sldChg>
      <pc:sldChg chg="del">
        <pc:chgData name="June Pulliam" userId="d7867ffcebadb037" providerId="LiveId" clId="{1A51F1BE-2B60-40A5-BEAA-A52A59F8621C}" dt="2022-04-20T01:18:53.835" v="35" actId="47"/>
        <pc:sldMkLst>
          <pc:docMk/>
          <pc:sldMk cId="2888885218" sldId="269"/>
        </pc:sldMkLst>
      </pc:sldChg>
      <pc:sldChg chg="del">
        <pc:chgData name="June Pulliam" userId="d7867ffcebadb037" providerId="LiveId" clId="{1A51F1BE-2B60-40A5-BEAA-A52A59F8621C}" dt="2022-04-20T01:18:52.225" v="28" actId="47"/>
        <pc:sldMkLst>
          <pc:docMk/>
          <pc:sldMk cId="1436570533" sldId="270"/>
        </pc:sldMkLst>
      </pc:sldChg>
      <pc:sldChg chg="modSp new mod">
        <pc:chgData name="June Pulliam" userId="d7867ffcebadb037" providerId="LiveId" clId="{1A51F1BE-2B60-40A5-BEAA-A52A59F8621C}" dt="2022-04-20T02:43:43.669" v="3060" actId="20577"/>
        <pc:sldMkLst>
          <pc:docMk/>
          <pc:sldMk cId="3304048896" sldId="270"/>
        </pc:sldMkLst>
        <pc:spChg chg="mod">
          <ac:chgData name="June Pulliam" userId="d7867ffcebadb037" providerId="LiveId" clId="{1A51F1BE-2B60-40A5-BEAA-A52A59F8621C}" dt="2022-04-20T02:43:43.669" v="3060" actId="20577"/>
          <ac:spMkLst>
            <pc:docMk/>
            <pc:sldMk cId="3304048896" sldId="270"/>
            <ac:spMk id="2" creationId="{9CB9BE61-50FC-4DFE-97C4-BF92E7D12029}"/>
          </ac:spMkLst>
        </pc:spChg>
        <pc:spChg chg="mod">
          <ac:chgData name="June Pulliam" userId="d7867ffcebadb037" providerId="LiveId" clId="{1A51F1BE-2B60-40A5-BEAA-A52A59F8621C}" dt="2022-04-20T02:43:33.681" v="3054" actId="15"/>
          <ac:spMkLst>
            <pc:docMk/>
            <pc:sldMk cId="3304048896" sldId="270"/>
            <ac:spMk id="3" creationId="{947F5B84-0E9E-45D6-BA67-4BB18D559052}"/>
          </ac:spMkLst>
        </pc:spChg>
      </pc:sldChg>
      <pc:sldChg chg="modSp new mod">
        <pc:chgData name="June Pulliam" userId="d7867ffcebadb037" providerId="LiveId" clId="{1A51F1BE-2B60-40A5-BEAA-A52A59F8621C}" dt="2022-04-20T02:44:47.303" v="3140" actId="6549"/>
        <pc:sldMkLst>
          <pc:docMk/>
          <pc:sldMk cId="1591529161" sldId="271"/>
        </pc:sldMkLst>
        <pc:spChg chg="mod">
          <ac:chgData name="June Pulliam" userId="d7867ffcebadb037" providerId="LiveId" clId="{1A51F1BE-2B60-40A5-BEAA-A52A59F8621C}" dt="2022-04-20T02:44:02.994" v="3096" actId="20577"/>
          <ac:spMkLst>
            <pc:docMk/>
            <pc:sldMk cId="1591529161" sldId="271"/>
            <ac:spMk id="2" creationId="{E9E4A20D-131C-4FCB-8BE4-76B578D8AC53}"/>
          </ac:spMkLst>
        </pc:spChg>
        <pc:spChg chg="mod">
          <ac:chgData name="June Pulliam" userId="d7867ffcebadb037" providerId="LiveId" clId="{1A51F1BE-2B60-40A5-BEAA-A52A59F8621C}" dt="2022-04-20T02:44:47.303" v="3140" actId="6549"/>
          <ac:spMkLst>
            <pc:docMk/>
            <pc:sldMk cId="1591529161" sldId="271"/>
            <ac:spMk id="3" creationId="{6718CDFD-6C85-4FF3-B444-CAC16A55CB93}"/>
          </ac:spMkLst>
        </pc:spChg>
      </pc:sldChg>
      <pc:sldChg chg="del">
        <pc:chgData name="June Pulliam" userId="d7867ffcebadb037" providerId="LiveId" clId="{1A51F1BE-2B60-40A5-BEAA-A52A59F8621C}" dt="2022-04-20T01:18:54.110" v="36" actId="47"/>
        <pc:sldMkLst>
          <pc:docMk/>
          <pc:sldMk cId="2253326448" sldId="271"/>
        </pc:sldMkLst>
      </pc:sldChg>
      <pc:sldChg chg="del">
        <pc:chgData name="June Pulliam" userId="d7867ffcebadb037" providerId="LiveId" clId="{1A51F1BE-2B60-40A5-BEAA-A52A59F8621C}" dt="2022-04-20T01:18:54.267" v="37" actId="47"/>
        <pc:sldMkLst>
          <pc:docMk/>
          <pc:sldMk cId="1356433464" sldId="272"/>
        </pc:sldMkLst>
      </pc:sldChg>
      <pc:sldChg chg="modSp new mod">
        <pc:chgData name="June Pulliam" userId="d7867ffcebadb037" providerId="LiveId" clId="{1A51F1BE-2B60-40A5-BEAA-A52A59F8621C}" dt="2022-04-20T02:51:20.219" v="3539" actId="15"/>
        <pc:sldMkLst>
          <pc:docMk/>
          <pc:sldMk cId="4286407766" sldId="272"/>
        </pc:sldMkLst>
        <pc:spChg chg="mod">
          <ac:chgData name="June Pulliam" userId="d7867ffcebadb037" providerId="LiveId" clId="{1A51F1BE-2B60-40A5-BEAA-A52A59F8621C}" dt="2022-04-20T02:45:19.798" v="3169" actId="20577"/>
          <ac:spMkLst>
            <pc:docMk/>
            <pc:sldMk cId="4286407766" sldId="272"/>
            <ac:spMk id="2" creationId="{948EFD2D-5120-4D85-84B1-66B971E1658D}"/>
          </ac:spMkLst>
        </pc:spChg>
        <pc:spChg chg="mod">
          <ac:chgData name="June Pulliam" userId="d7867ffcebadb037" providerId="LiveId" clId="{1A51F1BE-2B60-40A5-BEAA-A52A59F8621C}" dt="2022-04-20T02:51:20.219" v="3539" actId="15"/>
          <ac:spMkLst>
            <pc:docMk/>
            <pc:sldMk cId="4286407766" sldId="272"/>
            <ac:spMk id="3" creationId="{C6894DE2-C77D-4FE8-9D88-D612DB0CC65C}"/>
          </ac:spMkLst>
        </pc:spChg>
      </pc:sldChg>
      <pc:sldChg chg="modSp new mod">
        <pc:chgData name="June Pulliam" userId="d7867ffcebadb037" providerId="LiveId" clId="{1A51F1BE-2B60-40A5-BEAA-A52A59F8621C}" dt="2022-04-20T02:53:00.232" v="3598" actId="15"/>
        <pc:sldMkLst>
          <pc:docMk/>
          <pc:sldMk cId="1983709919" sldId="273"/>
        </pc:sldMkLst>
        <pc:spChg chg="mod">
          <ac:chgData name="June Pulliam" userId="d7867ffcebadb037" providerId="LiveId" clId="{1A51F1BE-2B60-40A5-BEAA-A52A59F8621C}" dt="2022-04-20T02:52:25.326" v="3593" actId="20577"/>
          <ac:spMkLst>
            <pc:docMk/>
            <pc:sldMk cId="1983709919" sldId="273"/>
            <ac:spMk id="2" creationId="{37FD66A8-E855-4521-9B36-BF1AEE05658C}"/>
          </ac:spMkLst>
        </pc:spChg>
        <pc:spChg chg="mod">
          <ac:chgData name="June Pulliam" userId="d7867ffcebadb037" providerId="LiveId" clId="{1A51F1BE-2B60-40A5-BEAA-A52A59F8621C}" dt="2022-04-20T02:53:00.232" v="3598" actId="15"/>
          <ac:spMkLst>
            <pc:docMk/>
            <pc:sldMk cId="1983709919" sldId="273"/>
            <ac:spMk id="3" creationId="{B8007774-1738-4A51-92EC-13F67DEA2C8A}"/>
          </ac:spMkLst>
        </pc:spChg>
      </pc:sldChg>
      <pc:sldChg chg="del">
        <pc:chgData name="June Pulliam" userId="d7867ffcebadb037" providerId="LiveId" clId="{1A51F1BE-2B60-40A5-BEAA-A52A59F8621C}" dt="2022-04-20T01:18:54.424" v="38" actId="47"/>
        <pc:sldMkLst>
          <pc:docMk/>
          <pc:sldMk cId="3334281975" sldId="273"/>
        </pc:sldMkLst>
      </pc:sldChg>
      <pc:sldChg chg="del">
        <pc:chgData name="June Pulliam" userId="d7867ffcebadb037" providerId="LiveId" clId="{1A51F1BE-2B60-40A5-BEAA-A52A59F8621C}" dt="2022-04-20T01:18:54.580" v="39" actId="47"/>
        <pc:sldMkLst>
          <pc:docMk/>
          <pc:sldMk cId="1218064525" sldId="274"/>
        </pc:sldMkLst>
      </pc:sldChg>
      <pc:sldChg chg="del">
        <pc:chgData name="June Pulliam" userId="d7867ffcebadb037" providerId="LiveId" clId="{1A51F1BE-2B60-40A5-BEAA-A52A59F8621C}" dt="2022-04-20T01:18:54.767" v="40" actId="47"/>
        <pc:sldMkLst>
          <pc:docMk/>
          <pc:sldMk cId="924193276" sldId="275"/>
        </pc:sldMkLst>
      </pc:sldChg>
      <pc:sldChg chg="del">
        <pc:chgData name="June Pulliam" userId="d7867ffcebadb037" providerId="LiveId" clId="{1A51F1BE-2B60-40A5-BEAA-A52A59F8621C}" dt="2022-04-20T01:18:54.925" v="41" actId="47"/>
        <pc:sldMkLst>
          <pc:docMk/>
          <pc:sldMk cId="2744324977" sldId="276"/>
        </pc:sldMkLst>
      </pc:sldChg>
      <pc:sldChg chg="del">
        <pc:chgData name="June Pulliam" userId="d7867ffcebadb037" providerId="LiveId" clId="{1A51F1BE-2B60-40A5-BEAA-A52A59F8621C}" dt="2022-04-20T01:18:55.091" v="42" actId="47"/>
        <pc:sldMkLst>
          <pc:docMk/>
          <pc:sldMk cId="110718926" sldId="277"/>
        </pc:sldMkLst>
      </pc:sldChg>
      <pc:sldChg chg="del">
        <pc:chgData name="June Pulliam" userId="d7867ffcebadb037" providerId="LiveId" clId="{1A51F1BE-2B60-40A5-BEAA-A52A59F8621C}" dt="2022-04-20T01:18:55.248" v="43" actId="47"/>
        <pc:sldMkLst>
          <pc:docMk/>
          <pc:sldMk cId="3817733325" sldId="278"/>
        </pc:sldMkLst>
      </pc:sldChg>
      <pc:sldChg chg="del">
        <pc:chgData name="June Pulliam" userId="d7867ffcebadb037" providerId="LiveId" clId="{1A51F1BE-2B60-40A5-BEAA-A52A59F8621C}" dt="2022-04-20T01:18:55.422" v="44" actId="47"/>
        <pc:sldMkLst>
          <pc:docMk/>
          <pc:sldMk cId="820138328" sldId="279"/>
        </pc:sldMkLst>
      </pc:sldChg>
      <pc:sldChg chg="del">
        <pc:chgData name="June Pulliam" userId="d7867ffcebadb037" providerId="LiveId" clId="{1A51F1BE-2B60-40A5-BEAA-A52A59F8621C}" dt="2022-04-20T01:18:55.609" v="45" actId="47"/>
        <pc:sldMkLst>
          <pc:docMk/>
          <pc:sldMk cId="289859523" sldId="280"/>
        </pc:sldMkLst>
      </pc:sldChg>
      <pc:sldChg chg="del">
        <pc:chgData name="June Pulliam" userId="d7867ffcebadb037" providerId="LiveId" clId="{1A51F1BE-2B60-40A5-BEAA-A52A59F8621C}" dt="2022-04-20T01:18:55.761" v="46" actId="47"/>
        <pc:sldMkLst>
          <pc:docMk/>
          <pc:sldMk cId="3621961646" sldId="281"/>
        </pc:sldMkLst>
      </pc:sldChg>
      <pc:sldChg chg="del">
        <pc:chgData name="June Pulliam" userId="d7867ffcebadb037" providerId="LiveId" clId="{1A51F1BE-2B60-40A5-BEAA-A52A59F8621C}" dt="2022-04-20T01:18:55.933" v="47" actId="47"/>
        <pc:sldMkLst>
          <pc:docMk/>
          <pc:sldMk cId="2930002345" sldId="282"/>
        </pc:sldMkLst>
      </pc:sldChg>
      <pc:sldChg chg="del">
        <pc:chgData name="June Pulliam" userId="d7867ffcebadb037" providerId="LiveId" clId="{1A51F1BE-2B60-40A5-BEAA-A52A59F8621C}" dt="2022-04-20T01:18:56.105" v="48" actId="47"/>
        <pc:sldMkLst>
          <pc:docMk/>
          <pc:sldMk cId="3715549388" sldId="283"/>
        </pc:sldMkLst>
      </pc:sldChg>
      <pc:sldChg chg="del">
        <pc:chgData name="June Pulliam" userId="d7867ffcebadb037" providerId="LiveId" clId="{1A51F1BE-2B60-40A5-BEAA-A52A59F8621C}" dt="2022-04-20T01:18:56.268" v="49" actId="47"/>
        <pc:sldMkLst>
          <pc:docMk/>
          <pc:sldMk cId="1201232847" sldId="284"/>
        </pc:sldMkLst>
      </pc:sldChg>
      <pc:sldChg chg="del">
        <pc:chgData name="June Pulliam" userId="d7867ffcebadb037" providerId="LiveId" clId="{1A51F1BE-2B60-40A5-BEAA-A52A59F8621C}" dt="2022-04-20T01:18:56.421" v="50" actId="47"/>
        <pc:sldMkLst>
          <pc:docMk/>
          <pc:sldMk cId="2135530138" sldId="285"/>
        </pc:sldMkLst>
      </pc:sldChg>
      <pc:sldChg chg="del">
        <pc:chgData name="June Pulliam" userId="d7867ffcebadb037" providerId="LiveId" clId="{1A51F1BE-2B60-40A5-BEAA-A52A59F8621C}" dt="2022-04-20T01:18:56.598" v="51" actId="47"/>
        <pc:sldMkLst>
          <pc:docMk/>
          <pc:sldMk cId="3401556299" sldId="286"/>
        </pc:sldMkLst>
      </pc:sldChg>
      <pc:sldChg chg="del">
        <pc:chgData name="June Pulliam" userId="d7867ffcebadb037" providerId="LiveId" clId="{1A51F1BE-2B60-40A5-BEAA-A52A59F8621C}" dt="2022-04-20T01:18:56.756" v="52" actId="47"/>
        <pc:sldMkLst>
          <pc:docMk/>
          <pc:sldMk cId="3165544302" sldId="287"/>
        </pc:sldMkLst>
      </pc:sldChg>
      <pc:sldChg chg="del">
        <pc:chgData name="June Pulliam" userId="d7867ffcebadb037" providerId="LiveId" clId="{1A51F1BE-2B60-40A5-BEAA-A52A59F8621C}" dt="2022-04-20T01:18:56.931" v="53" actId="47"/>
        <pc:sldMkLst>
          <pc:docMk/>
          <pc:sldMk cId="3310426515" sldId="288"/>
        </pc:sldMkLst>
      </pc:sldChg>
      <pc:sldChg chg="del">
        <pc:chgData name="June Pulliam" userId="d7867ffcebadb037" providerId="LiveId" clId="{1A51F1BE-2B60-40A5-BEAA-A52A59F8621C}" dt="2022-04-20T01:18:57.086" v="54" actId="47"/>
        <pc:sldMkLst>
          <pc:docMk/>
          <pc:sldMk cId="3262991287" sldId="289"/>
        </pc:sldMkLst>
      </pc:sldChg>
      <pc:sldChg chg="del">
        <pc:chgData name="June Pulliam" userId="d7867ffcebadb037" providerId="LiveId" clId="{1A51F1BE-2B60-40A5-BEAA-A52A59F8621C}" dt="2022-04-20T01:18:57.223" v="55" actId="47"/>
        <pc:sldMkLst>
          <pc:docMk/>
          <pc:sldMk cId="620199228" sldId="290"/>
        </pc:sldMkLst>
      </pc:sldChg>
      <pc:sldChg chg="del">
        <pc:chgData name="June Pulliam" userId="d7867ffcebadb037" providerId="LiveId" clId="{1A51F1BE-2B60-40A5-BEAA-A52A59F8621C}" dt="2022-04-20T01:18:57.364" v="56" actId="47"/>
        <pc:sldMkLst>
          <pc:docMk/>
          <pc:sldMk cId="1249879972" sldId="291"/>
        </pc:sldMkLst>
      </pc:sldChg>
      <pc:sldChg chg="del">
        <pc:chgData name="June Pulliam" userId="d7867ffcebadb037" providerId="LiveId" clId="{1A51F1BE-2B60-40A5-BEAA-A52A59F8621C}" dt="2022-04-20T01:18:57.537" v="57" actId="47"/>
        <pc:sldMkLst>
          <pc:docMk/>
          <pc:sldMk cId="234161" sldId="292"/>
        </pc:sldMkLst>
      </pc:sldChg>
      <pc:sldChg chg="del">
        <pc:chgData name="June Pulliam" userId="d7867ffcebadb037" providerId="LiveId" clId="{1A51F1BE-2B60-40A5-BEAA-A52A59F8621C}" dt="2022-04-20T01:18:57.678" v="58" actId="47"/>
        <pc:sldMkLst>
          <pc:docMk/>
          <pc:sldMk cId="461520262" sldId="293"/>
        </pc:sldMkLst>
      </pc:sldChg>
      <pc:sldChg chg="del">
        <pc:chgData name="June Pulliam" userId="d7867ffcebadb037" providerId="LiveId" clId="{1A51F1BE-2B60-40A5-BEAA-A52A59F8621C}" dt="2022-04-20T01:18:57.834" v="59" actId="47"/>
        <pc:sldMkLst>
          <pc:docMk/>
          <pc:sldMk cId="1917698803" sldId="294"/>
        </pc:sldMkLst>
      </pc:sldChg>
      <pc:sldChg chg="del">
        <pc:chgData name="June Pulliam" userId="d7867ffcebadb037" providerId="LiveId" clId="{1A51F1BE-2B60-40A5-BEAA-A52A59F8621C}" dt="2022-04-20T01:18:57.975" v="60" actId="47"/>
        <pc:sldMkLst>
          <pc:docMk/>
          <pc:sldMk cId="3227719577" sldId="295"/>
        </pc:sldMkLst>
      </pc:sldChg>
      <pc:sldChg chg="del">
        <pc:chgData name="June Pulliam" userId="d7867ffcebadb037" providerId="LiveId" clId="{1A51F1BE-2B60-40A5-BEAA-A52A59F8621C}" dt="2022-04-20T01:18:58.162" v="61" actId="47"/>
        <pc:sldMkLst>
          <pc:docMk/>
          <pc:sldMk cId="3684237922" sldId="296"/>
        </pc:sldMkLst>
      </pc:sldChg>
      <pc:sldChg chg="del">
        <pc:chgData name="June Pulliam" userId="d7867ffcebadb037" providerId="LiveId" clId="{1A51F1BE-2B60-40A5-BEAA-A52A59F8621C}" dt="2022-04-20T01:18:58.318" v="62" actId="47"/>
        <pc:sldMkLst>
          <pc:docMk/>
          <pc:sldMk cId="46770119" sldId="297"/>
        </pc:sldMkLst>
      </pc:sldChg>
      <pc:sldChg chg="del">
        <pc:chgData name="June Pulliam" userId="d7867ffcebadb037" providerId="LiveId" clId="{1A51F1BE-2B60-40A5-BEAA-A52A59F8621C}" dt="2022-04-20T01:18:58.475" v="63" actId="47"/>
        <pc:sldMkLst>
          <pc:docMk/>
          <pc:sldMk cId="2981072646" sldId="298"/>
        </pc:sldMkLst>
      </pc:sldChg>
      <pc:sldChg chg="del">
        <pc:chgData name="June Pulliam" userId="d7867ffcebadb037" providerId="LiveId" clId="{1A51F1BE-2B60-40A5-BEAA-A52A59F8621C}" dt="2022-04-20T01:18:58.616" v="64" actId="47"/>
        <pc:sldMkLst>
          <pc:docMk/>
          <pc:sldMk cId="3353094108" sldId="299"/>
        </pc:sldMkLst>
      </pc:sldChg>
      <pc:sldChg chg="del">
        <pc:chgData name="June Pulliam" userId="d7867ffcebadb037" providerId="LiveId" clId="{1A51F1BE-2B60-40A5-BEAA-A52A59F8621C}" dt="2022-04-20T01:18:58.772" v="65" actId="47"/>
        <pc:sldMkLst>
          <pc:docMk/>
          <pc:sldMk cId="4050448166" sldId="300"/>
        </pc:sldMkLst>
      </pc:sldChg>
      <pc:sldChg chg="del">
        <pc:chgData name="June Pulliam" userId="d7867ffcebadb037" providerId="LiveId" clId="{1A51F1BE-2B60-40A5-BEAA-A52A59F8621C}" dt="2022-04-20T01:18:58.923" v="66" actId="47"/>
        <pc:sldMkLst>
          <pc:docMk/>
          <pc:sldMk cId="1403798263" sldId="301"/>
        </pc:sldMkLst>
      </pc:sldChg>
      <pc:sldChg chg="del">
        <pc:chgData name="June Pulliam" userId="d7867ffcebadb037" providerId="LiveId" clId="{1A51F1BE-2B60-40A5-BEAA-A52A59F8621C}" dt="2022-04-20T01:18:59.095" v="67" actId="47"/>
        <pc:sldMkLst>
          <pc:docMk/>
          <pc:sldMk cId="2852114942" sldId="302"/>
        </pc:sldMkLst>
      </pc:sldChg>
      <pc:sldChg chg="del">
        <pc:chgData name="June Pulliam" userId="d7867ffcebadb037" providerId="LiveId" clId="{1A51F1BE-2B60-40A5-BEAA-A52A59F8621C}" dt="2022-04-20T01:18:59.251" v="68" actId="47"/>
        <pc:sldMkLst>
          <pc:docMk/>
          <pc:sldMk cId="1697812861" sldId="303"/>
        </pc:sldMkLst>
      </pc:sldChg>
      <pc:sldChg chg="del">
        <pc:chgData name="June Pulliam" userId="d7867ffcebadb037" providerId="LiveId" clId="{1A51F1BE-2B60-40A5-BEAA-A52A59F8621C}" dt="2022-04-20T01:18:59.424" v="69" actId="47"/>
        <pc:sldMkLst>
          <pc:docMk/>
          <pc:sldMk cId="2389550460" sldId="304"/>
        </pc:sldMkLst>
      </pc:sldChg>
      <pc:sldChg chg="del">
        <pc:chgData name="June Pulliam" userId="d7867ffcebadb037" providerId="LiveId" clId="{1A51F1BE-2B60-40A5-BEAA-A52A59F8621C}" dt="2022-04-20T01:18:59.591" v="70" actId="47"/>
        <pc:sldMkLst>
          <pc:docMk/>
          <pc:sldMk cId="4041481415" sldId="305"/>
        </pc:sldMkLst>
      </pc:sldChg>
      <pc:sldChg chg="del">
        <pc:chgData name="June Pulliam" userId="d7867ffcebadb037" providerId="LiveId" clId="{1A51F1BE-2B60-40A5-BEAA-A52A59F8621C}" dt="2022-04-20T01:18:59.749" v="71" actId="47"/>
        <pc:sldMkLst>
          <pc:docMk/>
          <pc:sldMk cId="2644737703" sldId="306"/>
        </pc:sldMkLst>
      </pc:sldChg>
      <pc:sldChg chg="del">
        <pc:chgData name="June Pulliam" userId="d7867ffcebadb037" providerId="LiveId" clId="{1A51F1BE-2B60-40A5-BEAA-A52A59F8621C}" dt="2022-04-20T01:18:59.932" v="72" actId="47"/>
        <pc:sldMkLst>
          <pc:docMk/>
          <pc:sldMk cId="3336932867" sldId="307"/>
        </pc:sldMkLst>
      </pc:sldChg>
      <pc:sldMasterChg chg="addSldLayout delSldLayout">
        <pc:chgData name="June Pulliam" userId="d7867ffcebadb037" providerId="LiveId" clId="{1A51F1BE-2B60-40A5-BEAA-A52A59F8621C}" dt="2022-04-20T01:19:03.971" v="76" actId="47"/>
        <pc:sldMasterMkLst>
          <pc:docMk/>
          <pc:sldMasterMk cId="0" sldId="2147483665"/>
        </pc:sldMasterMkLst>
        <pc:sldLayoutChg chg="add del">
          <pc:chgData name="June Pulliam" userId="d7867ffcebadb037" providerId="LiveId" clId="{1A51F1BE-2B60-40A5-BEAA-A52A59F8621C}" dt="2022-04-20T01:19:02.668" v="75" actId="47"/>
          <pc:sldLayoutMkLst>
            <pc:docMk/>
            <pc:sldMasterMk cId="0" sldId="2147483665"/>
            <pc:sldLayoutMk cId="0" sldId="2147483649"/>
          </pc:sldLayoutMkLst>
        </pc:sldLayoutChg>
        <pc:sldLayoutChg chg="add del">
          <pc:chgData name="June Pulliam" userId="d7867ffcebadb037" providerId="LiveId" clId="{1A51F1BE-2B60-40A5-BEAA-A52A59F8621C}" dt="2022-04-20T01:19:03.971" v="76" actId="47"/>
          <pc:sldLayoutMkLst>
            <pc:docMk/>
            <pc:sldMasterMk cId="0" sldId="2147483665"/>
            <pc:sldLayoutMk cId="3496677416" sldId="214748366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4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4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3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4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4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5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5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4" name="Google Shape;114;p35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3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3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5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35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35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35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6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6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4" name="Google Shape;124;p3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6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6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7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7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1" name="Google Shape;131;p37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2" name="Google Shape;132;p3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7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37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p37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3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8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8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1" name="Google Shape;141;p38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2" name="Google Shape;142;p3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38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38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9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39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9" name="Google Shape;149;p3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3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3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0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40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6" name="Google Shape;156;p4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4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40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40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955D-5EAF-4395-B199-4ECA89D93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A8E9-2039-4421-9D34-374EDD3D4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6184E-17DC-49C7-B2EC-563E2E2CF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A86D-67B3-4E00-9DFD-56ABB0CED3D7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1F8C6-80F8-4DEE-B527-5F0055801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24EB1-DB88-4C02-9341-A5E2CD06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AEBA-87D4-4A2C-9C3F-80370E42C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7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4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24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24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24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24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4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4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4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4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4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4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4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4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9;p24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24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4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4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4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4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4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4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4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4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4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4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4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24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lang="en-US" dirty="0"/>
              <a:t>Chapter 16</a:t>
            </a:r>
            <a:endParaRPr dirty="0"/>
          </a:p>
        </p:txBody>
      </p:sp>
      <p:sp>
        <p:nvSpPr>
          <p:cNvPr id="165" name="Google Shape;165;p1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Online Public Speaking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F5019-A848-4BDE-8ADC-45802E8D7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Verbal Delivery Hacks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B660E-210C-40CE-B965-D4632268F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/>
              <a:t>Audio-record yourself during rehearsal on your smartphone or other device, then replay the recording and think critically and honestly about whether your voice is listless, flat, or lacks energy. </a:t>
            </a:r>
          </a:p>
          <a:p>
            <a:pPr marL="114300" indent="0">
              <a:buNone/>
            </a:pPr>
            <a:r>
              <a:rPr lang="en-US" dirty="0"/>
              <a:t>Some experts suggest that web conference speakers stand to approximate the real speaking experience, as we have lower energy levels when we sit. </a:t>
            </a:r>
          </a:p>
          <a:p>
            <a:pPr marL="114300" indent="0">
              <a:buNone/>
            </a:pPr>
            <a:r>
              <a:rPr lang="en-US" dirty="0"/>
              <a:t>Rehearse with any technology – including a microphone – that will be present during your online speech. </a:t>
            </a:r>
          </a:p>
          <a:p>
            <a:pPr marL="571500" lvl="1" indent="0">
              <a:buNone/>
            </a:pPr>
            <a:r>
              <a:rPr lang="en-US" dirty="0"/>
              <a:t>Alter your projection level so that your voice is audible over the microphone.</a:t>
            </a:r>
          </a:p>
          <a:p>
            <a:pPr marL="571500" lvl="1" indent="0">
              <a:buNone/>
            </a:pPr>
            <a:r>
              <a:rPr lang="en-US" dirty="0"/>
              <a:t>If you are recording your speech, practice to see how the recording device will pick up sound – including your voice and other noise around you.</a:t>
            </a:r>
          </a:p>
          <a:p>
            <a:pPr marL="114300" indent="0">
              <a:buNone/>
            </a:pPr>
            <a:r>
              <a:rPr lang="en-US" dirty="0"/>
              <a:t>Find a quiet location to practice and present or record your online speech.</a:t>
            </a:r>
          </a:p>
          <a:p>
            <a:pPr marL="571500" lvl="1" indent="0">
              <a:buNone/>
            </a:pPr>
            <a:r>
              <a:rPr lang="en-US" dirty="0"/>
              <a:t>Remember that extra noises such as barking dogs, toilets flushing, or lawn crews working nearby is distracting and diminishes your credibility as a speaker.</a:t>
            </a:r>
          </a:p>
        </p:txBody>
      </p:sp>
    </p:spTree>
    <p:extLst>
      <p:ext uri="{BB962C8B-B14F-4D97-AF65-F5344CB8AC3E}">
        <p14:creationId xmlns:p14="http://schemas.microsoft.com/office/powerpoint/2010/main" val="1964228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4C63-C4CA-4608-9E2D-B35A88E98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Non-Verbal Delivery Hacks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41B09-FC28-4563-8BA5-2A74DA2F4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dirty="0"/>
              <a:t>When rehearsing your nonverbal delivery, ask, “what’s visible in the video?”</a:t>
            </a:r>
          </a:p>
          <a:p>
            <a:pPr marL="114300" indent="0">
              <a:buNone/>
            </a:pPr>
            <a:r>
              <a:rPr lang="en-US" dirty="0"/>
              <a:t>As you prepare to rehearse, be conscious of where the camera will be. </a:t>
            </a:r>
          </a:p>
          <a:p>
            <a:pPr marL="571500" lvl="1" indent="0">
              <a:buNone/>
            </a:pPr>
            <a:r>
              <a:rPr lang="en-US" dirty="0"/>
              <a:t>Will there be just one or several? </a:t>
            </a:r>
          </a:p>
          <a:p>
            <a:pPr marL="571500" lvl="1" indent="0">
              <a:buNone/>
            </a:pPr>
            <a:r>
              <a:rPr lang="en-US" dirty="0"/>
              <a:t>How far away is the camera? </a:t>
            </a:r>
          </a:p>
          <a:p>
            <a:pPr marL="114300" indent="0">
              <a:buNone/>
            </a:pPr>
            <a:r>
              <a:rPr lang="en-US" dirty="0"/>
              <a:t>Being aware of where those cameras are is key to rehearsing your eye contact and facial expressions.</a:t>
            </a:r>
          </a:p>
          <a:p>
            <a:pPr marL="114300" indent="0">
              <a:buNone/>
            </a:pPr>
            <a:r>
              <a:rPr lang="en-US" dirty="0"/>
              <a:t>Eye contact is still a key part of a digital speech. </a:t>
            </a:r>
          </a:p>
          <a:p>
            <a:pPr marL="571500" lvl="1" indent="0">
              <a:buNone/>
            </a:pPr>
            <a:r>
              <a:rPr lang="en-US" dirty="0"/>
              <a:t>Make eye contact with the audience from time to time to create a connection with them.</a:t>
            </a:r>
          </a:p>
          <a:p>
            <a:pPr marL="571500" lvl="1" indent="0">
              <a:buNone/>
            </a:pPr>
            <a:r>
              <a:rPr lang="en-US" dirty="0"/>
              <a:t>Whether your speech is synchronous or recorded (and/or asynchronous), view the camera as your “audience substitute.”</a:t>
            </a:r>
          </a:p>
        </p:txBody>
      </p:sp>
    </p:spTree>
    <p:extLst>
      <p:ext uri="{BB962C8B-B14F-4D97-AF65-F5344CB8AC3E}">
        <p14:creationId xmlns:p14="http://schemas.microsoft.com/office/powerpoint/2010/main" val="2575608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C67AD-21FF-4B85-BC63-3BE00B895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Lighting Hacks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C51A-2258-4346-B6DA-E8DC12593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Your background is also part of your video’s nonverbal aesthetics. </a:t>
            </a:r>
          </a:p>
          <a:p>
            <a:pPr marL="114300" indent="0">
              <a:buNone/>
            </a:pPr>
            <a:r>
              <a:rPr lang="en-US" dirty="0"/>
              <a:t>Consider how the background might translate to your audience. </a:t>
            </a:r>
          </a:p>
          <a:p>
            <a:pPr marL="571500" lvl="1" indent="0">
              <a:buNone/>
            </a:pPr>
            <a:r>
              <a:rPr lang="en-US" dirty="0"/>
              <a:t>Is it messy and distracting?</a:t>
            </a:r>
          </a:p>
          <a:p>
            <a:pPr marL="571500" lvl="1" indent="0">
              <a:buNone/>
            </a:pPr>
            <a:r>
              <a:rPr lang="en-US" dirty="0"/>
              <a:t>Is it a white background? </a:t>
            </a:r>
          </a:p>
          <a:p>
            <a:pPr marL="1028700" lvl="2" indent="0">
              <a:buNone/>
            </a:pPr>
            <a:r>
              <a:rPr lang="en-US" dirty="0"/>
              <a:t>Avoid wearing white and looking as if you are disappearing into the walls. </a:t>
            </a:r>
          </a:p>
          <a:p>
            <a:pPr marL="571500" lvl="1" indent="0">
              <a:buNone/>
            </a:pPr>
            <a:r>
              <a:rPr lang="en-US" dirty="0"/>
              <a:t>Are there windows behind you with bright light streaming through, making you almost invisible? </a:t>
            </a:r>
          </a:p>
          <a:p>
            <a:pPr marL="1028700" lvl="2" indent="0">
              <a:buNone/>
            </a:pPr>
            <a:r>
              <a:rPr lang="en-US" dirty="0"/>
              <a:t>Can you close the blinds or curtains or move? </a:t>
            </a:r>
          </a:p>
          <a:p>
            <a:pPr marL="1028700" lvl="2" indent="0">
              <a:buNone/>
            </a:pPr>
            <a:r>
              <a:rPr lang="en-US" dirty="0"/>
              <a:t>Can you set up a ring light to offset the light coming through outside sources? </a:t>
            </a:r>
          </a:p>
          <a:p>
            <a:pPr marL="571500" lvl="1" indent="0">
              <a:buNone/>
            </a:pPr>
            <a:r>
              <a:rPr lang="en-US" dirty="0"/>
              <a:t>Does your videoconferencing software have filters that blur out imperfections that might otherwise be heightened by visual photography?</a:t>
            </a:r>
          </a:p>
        </p:txBody>
      </p:sp>
    </p:spTree>
    <p:extLst>
      <p:ext uri="{BB962C8B-B14F-4D97-AF65-F5344CB8AC3E}">
        <p14:creationId xmlns:p14="http://schemas.microsoft.com/office/powerpoint/2010/main" val="3578594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AA1FA-56B4-4EEB-84D1-7C1D5BEA0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Camera Positioning Hacks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37B1B-DF3D-4818-BA7B-3A3700B32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Because your facial expressions and body language are also visible in a digital speech, pay attention to how the camera(s) is positioned. </a:t>
            </a:r>
          </a:p>
          <a:p>
            <a:pPr marL="571500" lvl="1" indent="0">
              <a:buNone/>
            </a:pPr>
            <a:r>
              <a:rPr lang="en-US" dirty="0"/>
              <a:t>Don’t position the camera so closely that your head fills the frame, or so far away that you are a tiny object in the frame. </a:t>
            </a:r>
          </a:p>
          <a:p>
            <a:pPr marL="571500" lvl="1" indent="0">
              <a:buNone/>
            </a:pPr>
            <a:r>
              <a:rPr lang="en-US" dirty="0"/>
              <a:t>To look your best, position the camera so that you are viewed from above from between 15° to 30° from eye level. </a:t>
            </a:r>
          </a:p>
          <a:p>
            <a:pPr marL="1028700" lvl="2" indent="0">
              <a:buNone/>
            </a:pPr>
            <a:r>
              <a:rPr lang="en-US" dirty="0"/>
              <a:t>Filming yourself at eye-level might make your facial features appear flat, while filming yourself from below eye level gives the impression that you are towering over your audience. </a:t>
            </a:r>
          </a:p>
          <a:p>
            <a:pPr marL="1028700" lvl="2" indent="0">
              <a:buNone/>
            </a:pPr>
            <a:r>
              <a:rPr lang="en-US" dirty="0"/>
              <a:t>If your camera is in your laptop computer, try balancing it on a small stack of books to achieve an optimal level.</a:t>
            </a:r>
          </a:p>
        </p:txBody>
      </p:sp>
    </p:spTree>
    <p:extLst>
      <p:ext uri="{BB962C8B-B14F-4D97-AF65-F5344CB8AC3E}">
        <p14:creationId xmlns:p14="http://schemas.microsoft.com/office/powerpoint/2010/main" val="601110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77EA9-5379-4A0B-A122-97974FD61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Wardrobe, Hair, and Makeup Hacks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14556-FC1C-4853-8E19-B993A3082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Wear appropriate clothing on all parts of your body. </a:t>
            </a:r>
          </a:p>
          <a:p>
            <a:pPr marL="571500" lvl="1" indent="0">
              <a:buNone/>
            </a:pPr>
            <a:r>
              <a:rPr lang="en-US" dirty="0"/>
              <a:t>Dress as if the audience might see your entire body to avoid embarrassment. </a:t>
            </a:r>
          </a:p>
          <a:p>
            <a:pPr marL="114300" indent="0">
              <a:buNone/>
            </a:pPr>
            <a:r>
              <a:rPr lang="en-US" dirty="0"/>
              <a:t>Make sure that your clothing looks good on camera in terms of color and lighting in your setting. </a:t>
            </a:r>
          </a:p>
          <a:p>
            <a:pPr marL="114300" indent="0">
              <a:buNone/>
            </a:pPr>
            <a:r>
              <a:rPr lang="en-US" dirty="0"/>
              <a:t>Avoid noisy jewelry that jingles if you move. </a:t>
            </a:r>
          </a:p>
          <a:p>
            <a:pPr marL="114300" indent="0">
              <a:buNone/>
            </a:pPr>
            <a:r>
              <a:rPr lang="en-US" dirty="0"/>
              <a:t>Look just as you would in the same setting if you were meeting face to face.</a:t>
            </a:r>
          </a:p>
          <a:p>
            <a:pPr marL="571500" lvl="1" indent="0">
              <a:buNone/>
            </a:pPr>
            <a:r>
              <a:rPr lang="en-US" dirty="0"/>
              <a:t>Style your hair the way you would if you were meeting the is audience in person. </a:t>
            </a:r>
          </a:p>
          <a:p>
            <a:pPr marL="571500" lvl="1" indent="0">
              <a:buNone/>
            </a:pPr>
            <a:r>
              <a:rPr lang="en-US" dirty="0"/>
              <a:t>If you normally wear cosmetics in the office, wear them on camera as well. </a:t>
            </a:r>
          </a:p>
        </p:txBody>
      </p:sp>
    </p:spTree>
    <p:extLst>
      <p:ext uri="{BB962C8B-B14F-4D97-AF65-F5344CB8AC3E}">
        <p14:creationId xmlns:p14="http://schemas.microsoft.com/office/powerpoint/2010/main" val="1151192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9BE61-50FC-4DFE-97C4-BF92E7D12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Dress Rehearsal Hacks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F5B84-0E9E-45D6-BA67-4BB18D559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Effective rehearsal occurs under the conditions that you’ll speak. </a:t>
            </a:r>
          </a:p>
          <a:p>
            <a:pPr marL="114300" indent="0">
              <a:buNone/>
            </a:pPr>
            <a:r>
              <a:rPr lang="en-US" dirty="0"/>
              <a:t>Videorecord your rehearsal and evaluate</a:t>
            </a:r>
          </a:p>
          <a:p>
            <a:pPr marL="571500" lvl="1" indent="0">
              <a:buNone/>
            </a:pPr>
            <a:r>
              <a:rPr lang="en-US" dirty="0"/>
              <a:t>Whether some gestures or facial expressions look exaggerated,</a:t>
            </a:r>
          </a:p>
          <a:p>
            <a:pPr marL="571500" lvl="1" indent="0">
              <a:buNone/>
            </a:pPr>
            <a:r>
              <a:rPr lang="en-US" dirty="0"/>
              <a:t>If there is too little light for the viewer to clearly see your body language and facial expressions or so much that these elements of your presentation are washed out </a:t>
            </a:r>
          </a:p>
          <a:p>
            <a:pPr marL="571500" lvl="1" indent="0">
              <a:buNone/>
            </a:pPr>
            <a:r>
              <a:rPr lang="en-US" dirty="0"/>
              <a:t>Whether your clothing and overall appearance are professional or distracting</a:t>
            </a:r>
          </a:p>
        </p:txBody>
      </p:sp>
    </p:spTree>
    <p:extLst>
      <p:ext uri="{BB962C8B-B14F-4D97-AF65-F5344CB8AC3E}">
        <p14:creationId xmlns:p14="http://schemas.microsoft.com/office/powerpoint/2010/main" val="3304048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A20D-131C-4FCB-8BE4-76B578D8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Online Presentation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8CDFD-6C85-4FF3-B444-CAC16A55C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Make sure you will not be interrupted by people or other noises during the web conference.</a:t>
            </a:r>
          </a:p>
          <a:p>
            <a:pPr marL="114300" indent="0">
              <a:buNone/>
            </a:pPr>
            <a:r>
              <a:rPr lang="en-US" dirty="0"/>
              <a:t>Have notes and anything else you need at hand. </a:t>
            </a:r>
          </a:p>
          <a:p>
            <a:pPr marL="571500" lvl="1" indent="0">
              <a:buNone/>
            </a:pPr>
            <a:r>
              <a:rPr lang="en-US" dirty="0"/>
              <a:t>While you can use a computer to display them, be conscious of your audience’s ability to see you reading.</a:t>
            </a:r>
          </a:p>
          <a:p>
            <a:pPr marL="114300" indent="0">
              <a:buNone/>
            </a:pPr>
            <a:r>
              <a:rPr lang="en-US" dirty="0"/>
              <a:t>If you can be seen, be seen—use the technology to your advantage so that you are not an entirely disembodied voice talking over slides.</a:t>
            </a:r>
          </a:p>
        </p:txBody>
      </p:sp>
    </p:spTree>
    <p:extLst>
      <p:ext uri="{BB962C8B-B14F-4D97-AF65-F5344CB8AC3E}">
        <p14:creationId xmlns:p14="http://schemas.microsoft.com/office/powerpoint/2010/main" val="1591529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EFD2D-5120-4D85-84B1-66B971E16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Presentation Aids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94DE2-C77D-4FE8-9D88-D612DB0CC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2000" dirty="0"/>
              <a:t>Are you certain that you need a presentation aid?</a:t>
            </a:r>
          </a:p>
          <a:p>
            <a:pPr marL="571500" lvl="1" indent="0">
              <a:buNone/>
            </a:pPr>
            <a:r>
              <a:rPr lang="en-US" sz="1800" dirty="0"/>
              <a:t>Don’t use a visual aid to avoid being seen.</a:t>
            </a:r>
          </a:p>
          <a:p>
            <a:pPr marL="1028700" lvl="2" indent="0">
              <a:buNone/>
            </a:pPr>
            <a:r>
              <a:rPr lang="en-US" sz="1600" dirty="0"/>
              <a:t>The audience will be much more interested in your embodied presentation.</a:t>
            </a:r>
          </a:p>
          <a:p>
            <a:pPr marL="114300" indent="0">
              <a:buNone/>
            </a:pPr>
            <a:r>
              <a:rPr lang="en-US" sz="2000" dirty="0"/>
              <a:t>Do you know how to share your visual aid via the digital platform you will be speaking through? </a:t>
            </a:r>
          </a:p>
          <a:p>
            <a:pPr marL="571500" lvl="1" indent="0">
              <a:buNone/>
            </a:pPr>
            <a:r>
              <a:rPr lang="en-US" sz="1800" dirty="0"/>
              <a:t>Practice beforehand so that you know what your audience will see as well as how to quickly switch from your screen to the visual aid and back again.</a:t>
            </a:r>
          </a:p>
          <a:p>
            <a:pPr marL="114300" indent="0">
              <a:buNone/>
            </a:pPr>
            <a:r>
              <a:rPr lang="en-US" sz="2000" dirty="0"/>
              <a:t>Do you need to provide the visual aid during your presentation, or is it something you could email to your audience beforehand?</a:t>
            </a:r>
          </a:p>
          <a:p>
            <a:pPr marL="571500" lvl="1" indent="0">
              <a:buNone/>
            </a:pPr>
            <a:r>
              <a:rPr lang="en-US" sz="1800" dirty="0"/>
              <a:t>Sending your visual aids ahead of time allows your audience to feel acquainted with the information and can save you from struggling with an additional technological component.</a:t>
            </a:r>
          </a:p>
        </p:txBody>
      </p:sp>
    </p:spTree>
    <p:extLst>
      <p:ext uri="{BB962C8B-B14F-4D97-AF65-F5344CB8AC3E}">
        <p14:creationId xmlns:p14="http://schemas.microsoft.com/office/powerpoint/2010/main" val="4286407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D66A8-E855-4521-9B36-BF1AEE056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Rehearsing Your Online Speech: Final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07774-1738-4A51-92EC-13F67DEA2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Rehearse under the conditions that you’ll speak. </a:t>
            </a:r>
          </a:p>
          <a:p>
            <a:pPr marL="114300" indent="0">
              <a:buNone/>
            </a:pPr>
            <a:r>
              <a:rPr lang="en-US" dirty="0"/>
              <a:t>Be confident that you’re aware of</a:t>
            </a:r>
          </a:p>
          <a:p>
            <a:pPr marL="571500" lvl="1" indent="0">
              <a:buNone/>
            </a:pPr>
            <a:r>
              <a:rPr lang="en-US" dirty="0"/>
              <a:t>the technology you will need,</a:t>
            </a:r>
          </a:p>
          <a:p>
            <a:pPr marL="571500" lvl="1" indent="0">
              <a:buNone/>
            </a:pPr>
            <a:r>
              <a:rPr lang="en-US" dirty="0"/>
              <a:t>where it will be placed,</a:t>
            </a:r>
          </a:p>
          <a:p>
            <a:pPr marL="571500" lvl="1" indent="0">
              <a:buNone/>
            </a:pPr>
            <a:r>
              <a:rPr lang="en-US" dirty="0"/>
              <a:t>which technology that you are responsible for running, and</a:t>
            </a:r>
          </a:p>
          <a:p>
            <a:pPr marL="571500" lvl="1" indent="0">
              <a:buNone/>
            </a:pPr>
            <a:r>
              <a:rPr lang="en-US" dirty="0"/>
              <a:t>how your embodiment of information translates.</a:t>
            </a:r>
          </a:p>
        </p:txBody>
      </p:sp>
    </p:spTree>
    <p:extLst>
      <p:ext uri="{BB962C8B-B14F-4D97-AF65-F5344CB8AC3E}">
        <p14:creationId xmlns:p14="http://schemas.microsoft.com/office/powerpoint/2010/main" val="198370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0996D-C4EE-497E-80E9-C52E48F54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EADAD-70CB-4C4D-BD86-99B4F502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dirty="0"/>
              <a:t>Explore digital public speaking as an emerging medium</a:t>
            </a:r>
          </a:p>
          <a:p>
            <a:pPr marL="285750" indent="-285750"/>
            <a:r>
              <a:rPr lang="en-US" dirty="0"/>
              <a:t>Define synchronous and asynchronous communication</a:t>
            </a:r>
          </a:p>
          <a:p>
            <a:pPr marL="285750" indent="-285750"/>
            <a:r>
              <a:rPr lang="en-US" dirty="0"/>
              <a:t>Strategize best practices for online speaking</a:t>
            </a:r>
          </a:p>
        </p:txBody>
      </p:sp>
    </p:spTree>
    <p:extLst>
      <p:ext uri="{BB962C8B-B14F-4D97-AF65-F5344CB8AC3E}">
        <p14:creationId xmlns:p14="http://schemas.microsoft.com/office/powerpoint/2010/main" val="17996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B1807-AC9A-469D-994E-3CB78E901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Public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2E783-0030-48D6-8945-C4394AB62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/>
              <a:t>New media and digital technologies have expanded both our access to public speakers and our platforms to speak and reach new audiences.</a:t>
            </a:r>
          </a:p>
          <a:p>
            <a:pPr marL="114300" indent="0">
              <a:buNone/>
            </a:pPr>
            <a:r>
              <a:rPr lang="en-US" dirty="0"/>
              <a:t>Consider the following:</a:t>
            </a:r>
          </a:p>
          <a:p>
            <a:r>
              <a:rPr lang="en-US" dirty="0"/>
              <a:t>YouTube—a global video sharing service—has more than 1.8 billion monthly users (Gilbert, 2018)</a:t>
            </a:r>
          </a:p>
          <a:p>
            <a:r>
              <a:rPr lang="en-US" dirty="0"/>
              <a:t>Webinars, video conferences, and digital speakers have permeated professional industries.</a:t>
            </a:r>
          </a:p>
          <a:p>
            <a:r>
              <a:rPr lang="en-US" dirty="0"/>
              <a:t>When the Covid-19 pandemic made it was too dangerous to gather in person, people began using technologies such as Zoom and Microsoft Teams to host virtual classes, meetings, and gatherings. </a:t>
            </a:r>
          </a:p>
          <a:p>
            <a:pPr marL="571500" lvl="1" indent="0">
              <a:buNone/>
            </a:pPr>
            <a:r>
              <a:rPr lang="en-US" dirty="0"/>
              <a:t>Many organizations and workplaces continue to use online platforms for meetings and presentations because its easier for people to join a Zoom call from their office or home than it is to physically meet in one location.</a:t>
            </a:r>
          </a:p>
        </p:txBody>
      </p:sp>
    </p:spTree>
    <p:extLst>
      <p:ext uri="{BB962C8B-B14F-4D97-AF65-F5344CB8AC3E}">
        <p14:creationId xmlns:p14="http://schemas.microsoft.com/office/powerpoint/2010/main" val="27403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E0323-538D-4195-AB41-47830E32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Online Public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0A134-7058-4B9F-85CC-4330A8AA1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/>
              <a:t>Online public speaking – also knowns as digital oratory—is a “thesis-driven, vocal, embodied public address that is housed within (online) new media platforms” (Lind, 2012, p. 164). </a:t>
            </a:r>
          </a:p>
          <a:p>
            <a:pPr marL="114300" indent="0">
              <a:buNone/>
            </a:pPr>
            <a:r>
              <a:rPr lang="en-US" dirty="0"/>
              <a:t>Purpose, synchronicity, and audience are all key factors in successful online public speaking.</a:t>
            </a:r>
          </a:p>
          <a:p>
            <a:pPr marL="114300" indent="0">
              <a:buNone/>
            </a:pPr>
            <a:r>
              <a:rPr lang="en-US" b="1" dirty="0"/>
              <a:t>Purpose</a:t>
            </a:r>
          </a:p>
          <a:p>
            <a:pPr marL="114300" indent="0">
              <a:buNone/>
            </a:pPr>
            <a:r>
              <a:rPr lang="en-US" dirty="0"/>
              <a:t>Like other forms of public speaking, digital oratory requires a thesis statement, and the purpose of your speech will dictate how you craft the information that you’re going to present.</a:t>
            </a:r>
          </a:p>
          <a:p>
            <a:pPr marL="571500" lvl="1" indent="0">
              <a:buNone/>
            </a:pPr>
            <a:r>
              <a:rPr lang="en-US" dirty="0"/>
              <a:t>Consider the difference between leading live webinar via Zoom or recording an instructional video explaining how to use a new piece of technology and uploading it to YouTube. </a:t>
            </a:r>
          </a:p>
          <a:p>
            <a:pPr marL="1028700" lvl="2" indent="0">
              <a:buNone/>
            </a:pPr>
            <a:r>
              <a:rPr lang="en-US" dirty="0"/>
              <a:t>Each situation has different purposes as well as expectations about what should be included.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120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348F8-DA60-4AB5-B1B8-747C75DC7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3582A-C0BA-4ADD-8F62-9E3949498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/>
              <a:t>Synchronicity</a:t>
            </a:r>
          </a:p>
          <a:p>
            <a:pPr marL="114300" indent="0">
              <a:buNone/>
            </a:pPr>
            <a:r>
              <a:rPr lang="en-US" dirty="0"/>
              <a:t>Synchronicity describes whether your digital oratory will be delivered live or recorded for people to use later.</a:t>
            </a:r>
          </a:p>
          <a:p>
            <a:pPr marL="114300" indent="0">
              <a:buNone/>
            </a:pPr>
            <a:r>
              <a:rPr lang="en-US" dirty="0"/>
              <a:t>If your audience is listening to you speak in real time, you are speaking </a:t>
            </a:r>
            <a:r>
              <a:rPr lang="en-US" b="1" dirty="0"/>
              <a:t>synchronously.</a:t>
            </a:r>
          </a:p>
          <a:p>
            <a:pPr marL="114300" indent="0">
              <a:buNone/>
            </a:pPr>
            <a:r>
              <a:rPr lang="en-US" dirty="0"/>
              <a:t>You are speaking </a:t>
            </a:r>
            <a:r>
              <a:rPr lang="en-US" b="1" dirty="0"/>
              <a:t>asynchronously</a:t>
            </a:r>
            <a:r>
              <a:rPr lang="en-US" dirty="0"/>
              <a:t> if your speech is recorded and your audience views it later.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3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C918E-BCB4-4B21-B12A-C3A4E5019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Online Public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D5554-83C6-4112-841F-6077F1CEE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/>
              <a:t>In synchronous online speaking you have one chance to create a clear message, so it’s imperative that your content and information are crafted for clear understanding.</a:t>
            </a:r>
          </a:p>
          <a:p>
            <a:pPr marL="114300" indent="0">
              <a:buNone/>
            </a:pPr>
            <a:r>
              <a:rPr lang="en-US" dirty="0"/>
              <a:t>In synchronous speaking, many of the same face-to-face speaking principles apply, so you may be more comfortable in adopting and applying face-to-face public speaking strategies, including integrating live audience feedback. </a:t>
            </a:r>
          </a:p>
          <a:p>
            <a:pPr marL="114300" indent="0">
              <a:buNone/>
            </a:pPr>
            <a:r>
              <a:rPr lang="en-US" b="1" dirty="0"/>
              <a:t>Benefits</a:t>
            </a:r>
          </a:p>
          <a:p>
            <a:pPr marL="114300" indent="0">
              <a:buNone/>
            </a:pPr>
            <a:r>
              <a:rPr lang="en-US" dirty="0"/>
              <a:t>It’s common in synchronous online speaking for audiences to post questions or provide live feedback, allowing you to adjust your content and fill in gaps. </a:t>
            </a:r>
          </a:p>
          <a:p>
            <a:pPr marL="114300" indent="0">
              <a:buNone/>
            </a:pPr>
            <a:r>
              <a:rPr lang="en-US" b="1" dirty="0"/>
              <a:t>Disadvantages</a:t>
            </a:r>
          </a:p>
          <a:p>
            <a:pPr marL="114300" indent="0">
              <a:buNone/>
            </a:pPr>
            <a:r>
              <a:rPr lang="en-US" dirty="0"/>
              <a:t>If there is a technological mishap, however, you can’t correct it later. </a:t>
            </a:r>
          </a:p>
          <a:p>
            <a:pPr marL="114300" indent="0">
              <a:buNone/>
            </a:pPr>
            <a:r>
              <a:rPr lang="en-US" dirty="0"/>
              <a:t>The mishap also happens in real time, which can influence your credibility as a speaker.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9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8A489-0B7E-4370-BD4F-A4A027A49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Online Public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B7495-0F58-4FC3-8A13-AAB989D26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/>
              <a:t>Benefits</a:t>
            </a:r>
          </a:p>
          <a:p>
            <a:pPr marL="114300" indent="0">
              <a:buNone/>
            </a:pPr>
            <a:r>
              <a:rPr lang="en-US" dirty="0"/>
              <a:t>In asynchronous speaking, you can control the content more easily because you can re-record the material to fix any technological errors. </a:t>
            </a:r>
          </a:p>
          <a:p>
            <a:pPr marL="114300" indent="0">
              <a:buNone/>
            </a:pPr>
            <a:r>
              <a:rPr lang="en-US" b="1" dirty="0"/>
              <a:t>Disadvantages</a:t>
            </a:r>
          </a:p>
          <a:p>
            <a:pPr marL="114300" indent="0">
              <a:buNone/>
            </a:pPr>
            <a:r>
              <a:rPr lang="en-US" dirty="0"/>
              <a:t>You cannot get live feedback from your audience, so you may be unaware if there’s a key question or issue that needs answering</a:t>
            </a:r>
          </a:p>
        </p:txBody>
      </p:sp>
    </p:spTree>
    <p:extLst>
      <p:ext uri="{BB962C8B-B14F-4D97-AF65-F5344CB8AC3E}">
        <p14:creationId xmlns:p14="http://schemas.microsoft.com/office/powerpoint/2010/main" val="1535059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EF59C-1595-4C2A-A73D-EA000566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CAE3A-B131-4F25-996D-95B477CDA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/>
              <a:t>In traditional public speaking, the audience is often limited to those individuals who show up for the event—the audience is explicit or discrete. </a:t>
            </a:r>
          </a:p>
          <a:p>
            <a:pPr marL="114300" indent="0">
              <a:buNone/>
            </a:pPr>
            <a:r>
              <a:rPr lang="en-US" dirty="0"/>
              <a:t>In online speaking, you may have a discrete or dispersed audience. </a:t>
            </a:r>
          </a:p>
          <a:p>
            <a:pPr marL="571500" lvl="1" indent="0">
              <a:buNone/>
            </a:pPr>
            <a:r>
              <a:rPr lang="en-US" dirty="0"/>
              <a:t>These different audience types, along with synchronicity, alter how audience engagement can occur.</a:t>
            </a:r>
          </a:p>
          <a:p>
            <a:pPr marL="114300" indent="0">
              <a:buNone/>
            </a:pPr>
            <a:r>
              <a:rPr lang="en-US" dirty="0"/>
              <a:t>Dispersed audiences are more difficult to determine.</a:t>
            </a:r>
          </a:p>
          <a:p>
            <a:pPr marL="114300" indent="0">
              <a:buNone/>
            </a:pPr>
            <a:r>
              <a:rPr lang="en-US" dirty="0"/>
              <a:t>For example,</a:t>
            </a:r>
          </a:p>
          <a:p>
            <a:pPr marL="571500" lvl="1" indent="0">
              <a:buNone/>
            </a:pPr>
            <a:r>
              <a:rPr lang="en-US" dirty="0"/>
              <a:t>It can be difficult to make specific references or calls to action because geographic locations may alter what individuals are able to do.</a:t>
            </a:r>
          </a:p>
          <a:p>
            <a:pPr marL="571500" lvl="1" indent="0">
              <a:buNone/>
            </a:pPr>
            <a:r>
              <a:rPr lang="en-US" dirty="0"/>
              <a:t>There’s an increased risk that audience members won’t view your digital speech due to information overload.</a:t>
            </a:r>
          </a:p>
          <a:p>
            <a:pPr marL="114300" indent="0">
              <a:buNone/>
            </a:pPr>
            <a:r>
              <a:rPr lang="en-US" dirty="0"/>
              <a:t>If you’re posting a digital speech with a less-defined audience, the first few lines – the attention getter – become crucial to hook them into watching.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04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6E553-9406-4CE4-97EF-5DD32E5F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Rehearsing to Speak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AC8D9-1F0E-47E8-A28C-89CCBC3B3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Be aware of the speaking context, including the categories mentioned in the previous section: purpose, synchronicity, and audience for effective rehearsal.</a:t>
            </a:r>
          </a:p>
          <a:p>
            <a:pPr marL="114300" indent="0">
              <a:buNone/>
            </a:pPr>
            <a:r>
              <a:rPr lang="en-US" dirty="0"/>
              <a:t>Use this information to rehearse under the conditions that you’ll speak.</a:t>
            </a:r>
          </a:p>
          <a:p>
            <a:pPr marL="114300" indent="0">
              <a:buNone/>
            </a:pPr>
            <a:r>
              <a:rPr lang="en-US" b="1" dirty="0"/>
              <a:t>Verbal Delivery</a:t>
            </a:r>
          </a:p>
          <a:p>
            <a:pPr marL="114300" indent="0">
              <a:buNone/>
            </a:pPr>
            <a:r>
              <a:rPr lang="en-US" dirty="0"/>
              <a:t>Verbal delivery is key in a digital speech – particularly webinars or web conferencing where your vocals overlay a slideshow and your body isn’t visible to an audience.</a:t>
            </a:r>
          </a:p>
          <a:p>
            <a:pPr marL="114300" indent="0">
              <a:buNone/>
            </a:pPr>
            <a:r>
              <a:rPr lang="en-US" dirty="0"/>
              <a:t>Enunciation, punctuation, rate, and pauses are important for maintaining your audiences’ attention.</a:t>
            </a:r>
          </a:p>
        </p:txBody>
      </p:sp>
    </p:spTree>
    <p:extLst>
      <p:ext uri="{BB962C8B-B14F-4D97-AF65-F5344CB8AC3E}">
        <p14:creationId xmlns:p14="http://schemas.microsoft.com/office/powerpoint/2010/main" val="36460522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</TotalTime>
  <Words>1730</Words>
  <Application>Microsoft Office PowerPoint</Application>
  <PresentationFormat>Widescreen</PresentationFormat>
  <Paragraphs>120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Century Gothic</vt:lpstr>
      <vt:lpstr>Arial</vt:lpstr>
      <vt:lpstr>Noto Sans Symbols</vt:lpstr>
      <vt:lpstr>Wisp</vt:lpstr>
      <vt:lpstr>Chapter 16</vt:lpstr>
      <vt:lpstr>Learning Objectives</vt:lpstr>
      <vt:lpstr>Online Public Speaking</vt:lpstr>
      <vt:lpstr>Basics of Online Public Speaking</vt:lpstr>
      <vt:lpstr>Synchronicity</vt:lpstr>
      <vt:lpstr>Synchronous Online Public Speaking</vt:lpstr>
      <vt:lpstr>Asynchronous Online Public Speaking</vt:lpstr>
      <vt:lpstr>Audience</vt:lpstr>
      <vt:lpstr>Rehearsing to Speak Online</vt:lpstr>
      <vt:lpstr>Verbal Delivery Hacks</vt:lpstr>
      <vt:lpstr>Non-Verbal Delivery Hacks</vt:lpstr>
      <vt:lpstr>Background and Lighting Hacks</vt:lpstr>
      <vt:lpstr>Camera Positioning Hacks</vt:lpstr>
      <vt:lpstr>Wardrobe, Hair, and Makeup Hacks</vt:lpstr>
      <vt:lpstr>Dress Rehearsal Hacks</vt:lpstr>
      <vt:lpstr>Additional Online Presentation Tips</vt:lpstr>
      <vt:lpstr>Online Presentation Aids</vt:lpstr>
      <vt:lpstr>Rehearsing Your Online Speech: 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vicki moultry</dc:creator>
  <cp:lastModifiedBy>June Pulliam</cp:lastModifiedBy>
  <cp:revision>3</cp:revision>
  <dcterms:created xsi:type="dcterms:W3CDTF">2022-02-06T19:26:48Z</dcterms:created>
  <dcterms:modified xsi:type="dcterms:W3CDTF">2022-04-20T02:53:07Z</dcterms:modified>
</cp:coreProperties>
</file>