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hQYai2W7ClptFsX4I9eOLKq4kF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a7e20697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a7e20697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a7e20697b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a7e20697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a7e20697b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2a7e20697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2a7e20697b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2a7e20697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4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4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3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5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5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4" name="Google Shape;114;p35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3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5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5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35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5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6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6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4" name="Google Shape;124;p3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6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6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7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7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1" name="Google Shape;131;p37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2" name="Google Shape;132;p3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7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7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37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8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8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1" name="Google Shape;141;p38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2" name="Google Shape;142;p3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8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8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9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0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0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7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7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7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8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2" name="Google Shape;62;p2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9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29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29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0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2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3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3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3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33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3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4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4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24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24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24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24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4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4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4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4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4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24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4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24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4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4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4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4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4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4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4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4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4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4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24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4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24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24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2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/>
              <a:t>Chapter 13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Informative speaking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a7e20697b_0_5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an Informative Speech</a:t>
            </a:r>
            <a:endParaRPr/>
          </a:p>
        </p:txBody>
      </p:sp>
      <p:sp>
        <p:nvSpPr>
          <p:cNvPr id="171" name="Google Shape;171;g12a7e20697b_0_5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Informative speech is  based entirely and exclusively on facts.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It aims at conveying knowledge.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Informative speech is not a persuasive speech: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It does not attempt to convince the audience that one thing is better than another.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It does not advocate a course of action.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Informative speech is important because…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 speaker can choose to present information that is of most value to the audience.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the speaker is not just overloading the audience with data.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it can have an indirect effect on someone.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a7e20697b_0_10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of Informative Speeches</a:t>
            </a:r>
            <a:endParaRPr/>
          </a:p>
        </p:txBody>
      </p:sp>
      <p:sp>
        <p:nvSpPr>
          <p:cNvPr id="177" name="Google Shape;177;g12a7e20697b_0_10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History: Objects, places, ideas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Biography: Focus on a specific person’s life, accomplishments, history.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Processes:  provide information on steps to accomplish a specific task, goal, or process. ex. how to bake chocolate chip cookies in 10 steps).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Ideas and </a:t>
            </a:r>
            <a:r>
              <a:rPr lang="en-US"/>
              <a:t>concepts</a:t>
            </a:r>
            <a:r>
              <a:rPr lang="en-US"/>
              <a:t>: Ex. What does democracy mean?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Categories or divisions: Ex. Four different types of diamonds.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2a7e20697b_0_15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Guidelines for Informative Speech Topic Selection and Preparation</a:t>
            </a:r>
            <a:endParaRPr sz="3200"/>
          </a:p>
        </p:txBody>
      </p:sp>
      <p:sp>
        <p:nvSpPr>
          <p:cNvPr id="183" name="Google Shape;183;g12a7e20697b_0_15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-US"/>
              <a:t>Pick a focused topic- don’t be broad. 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Ex. Abraham Lincoln 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Specific purpose:</a:t>
            </a:r>
            <a:r>
              <a:rPr lang="en-US"/>
              <a:t> To inform my audience about Abraham Lincoln’s administration of the Civil War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Main points: 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AutoNum type="alphaUcPeriod"/>
            </a:pPr>
            <a:r>
              <a:rPr lang="en-US" sz="1700">
                <a:solidFill>
                  <a:schemeClr val="dk1"/>
                </a:solidFill>
              </a:rPr>
              <a:t>The Civil War began in the aftermath of Lincoln’s Election and Inauguration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AutoNum type="alphaUcPeriod"/>
            </a:pPr>
            <a:r>
              <a:rPr lang="en-US" sz="1700">
                <a:solidFill>
                  <a:schemeClr val="dk1"/>
                </a:solidFill>
              </a:rPr>
              <a:t>Finding the right military leaders for the Union was his major challenge at the beginning.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AutoNum type="alphaUcPeriod"/>
            </a:pPr>
            <a:r>
              <a:rPr lang="en-US" sz="1700">
                <a:solidFill>
                  <a:schemeClr val="dk1"/>
                </a:solidFill>
              </a:rPr>
              <a:t>The Emancipation Proclamation changed the nature of the War.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AutoNum type="alphaUcPeriod"/>
            </a:pPr>
            <a:r>
              <a:rPr lang="en-US" sz="1700">
                <a:solidFill>
                  <a:schemeClr val="dk1"/>
                </a:solidFill>
              </a:rPr>
              <a:t>Lincoln adopted a policy that led to the North’s victory.</a:t>
            </a:r>
            <a:endParaRPr sz="17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2a7e20697b_0_27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/>
              <a:t>Guidelines for Informative Speech Topic Selection and Preparation (continued)</a:t>
            </a:r>
            <a:endParaRPr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12a7e20697b_0_27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2. Avoid faux or fake informative speech topics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3. Be accurate, clear, address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4. Keep in mind audience diversity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2022-02-06T19:26:48Z</dcterms:created>
  <dc:creator>vicki moultry</dc:creator>
</cp:coreProperties>
</file>