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5" r:id="rId1"/>
  </p:sldMasterIdLst>
  <p:notesMasterIdLst>
    <p:notesMasterId r:id="rId53"/>
  </p:notesMasterIdLst>
  <p:sldIdLst>
    <p:sldId id="256" r:id="rId2"/>
    <p:sldId id="257" r:id="rId3"/>
    <p:sldId id="258" r:id="rId4"/>
    <p:sldId id="259" r:id="rId5"/>
    <p:sldId id="260" r:id="rId6"/>
    <p:sldId id="261" r:id="rId7"/>
    <p:sldId id="270"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Lst>
  <p:sldSz cx="12192000" cy="6858000"/>
  <p:notesSz cx="6858000" cy="9144000"/>
  <p:embeddedFontLst>
    <p:embeddedFont>
      <p:font typeface="Century Gothic" panose="020B0502020202020204" pitchFamily="34" charset="0"/>
      <p:regular r:id="rId54"/>
      <p:bold r:id="rId55"/>
      <p:italic r:id="rId56"/>
      <p:boldItalic r:id="rId5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8" roundtripDataSignature="AMtx7mhjAWZO/33Q2ayIsIYlMETRnUiRI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9B4093-06C8-47AD-9AE6-A09A8D256AC8}" v="21" dt="2022-04-20T00:49:23.6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2" d="100"/>
          <a:sy n="92" d="100"/>
        </p:scale>
        <p:origin x="228"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font" Target="fonts/font2.fntdata"/><Relationship Id="rId63"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customschemas.google.com/relationships/presentationmetadata" Target="metadata"/><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font" Target="fonts/font3.fntdata"/><Relationship Id="rId64"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font" Target="fonts/font1.fntdata"/><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font" Target="fonts/font4.fntdata"/><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ne Pulliam" userId="d7867ffcebadb037" providerId="LiveId" clId="{199B4093-06C8-47AD-9AE6-A09A8D256AC8}"/>
    <pc:docChg chg="undo custSel addSld delSld modSld addMainMaster modMainMaster">
      <pc:chgData name="June Pulliam" userId="d7867ffcebadb037" providerId="LiveId" clId="{199B4093-06C8-47AD-9AE6-A09A8D256AC8}" dt="2022-04-20T01:14:56.949" v="10620" actId="113"/>
      <pc:docMkLst>
        <pc:docMk/>
      </pc:docMkLst>
      <pc:sldChg chg="modSp mod">
        <pc:chgData name="June Pulliam" userId="d7867ffcebadb037" providerId="LiveId" clId="{199B4093-06C8-47AD-9AE6-A09A8D256AC8}" dt="2022-04-18T23:22:02.693" v="34" actId="20577"/>
        <pc:sldMkLst>
          <pc:docMk/>
          <pc:sldMk cId="0" sldId="256"/>
        </pc:sldMkLst>
        <pc:spChg chg="mod">
          <ac:chgData name="June Pulliam" userId="d7867ffcebadb037" providerId="LiveId" clId="{199B4093-06C8-47AD-9AE6-A09A8D256AC8}" dt="2022-04-18T23:21:50.926" v="0" actId="20577"/>
          <ac:spMkLst>
            <pc:docMk/>
            <pc:sldMk cId="0" sldId="256"/>
            <ac:spMk id="164" creationId="{00000000-0000-0000-0000-000000000000}"/>
          </ac:spMkLst>
        </pc:spChg>
        <pc:spChg chg="mod">
          <ac:chgData name="June Pulliam" userId="d7867ffcebadb037" providerId="LiveId" clId="{199B4093-06C8-47AD-9AE6-A09A8D256AC8}" dt="2022-04-18T23:22:02.693" v="34" actId="20577"/>
          <ac:spMkLst>
            <pc:docMk/>
            <pc:sldMk cId="0" sldId="256"/>
            <ac:spMk id="165" creationId="{00000000-0000-0000-0000-000000000000}"/>
          </ac:spMkLst>
        </pc:spChg>
      </pc:sldChg>
      <pc:sldChg chg="modSp add mod">
        <pc:chgData name="June Pulliam" userId="d7867ffcebadb037" providerId="LiveId" clId="{199B4093-06C8-47AD-9AE6-A09A8D256AC8}" dt="2022-04-19T18:00:13.252" v="3529" actId="20577"/>
        <pc:sldMkLst>
          <pc:docMk/>
          <pc:sldMk cId="179963839" sldId="257"/>
        </pc:sldMkLst>
        <pc:spChg chg="mod">
          <ac:chgData name="June Pulliam" userId="d7867ffcebadb037" providerId="LiveId" clId="{199B4093-06C8-47AD-9AE6-A09A8D256AC8}" dt="2022-04-18T23:25:30.216" v="75" actId="20577"/>
          <ac:spMkLst>
            <pc:docMk/>
            <pc:sldMk cId="179963839" sldId="257"/>
            <ac:spMk id="2" creationId="{DAD0996D-C4EE-497E-80E9-C52E48F54ADF}"/>
          </ac:spMkLst>
        </pc:spChg>
        <pc:spChg chg="mod">
          <ac:chgData name="June Pulliam" userId="d7867ffcebadb037" providerId="LiveId" clId="{199B4093-06C8-47AD-9AE6-A09A8D256AC8}" dt="2022-04-19T18:00:13.252" v="3529" actId="20577"/>
          <ac:spMkLst>
            <pc:docMk/>
            <pc:sldMk cId="179963839" sldId="257"/>
            <ac:spMk id="3" creationId="{199EADAD-70CB-4C4D-BD86-99B4F50244D1}"/>
          </ac:spMkLst>
        </pc:spChg>
      </pc:sldChg>
      <pc:sldChg chg="new del">
        <pc:chgData name="June Pulliam" userId="d7867ffcebadb037" providerId="LiveId" clId="{199B4093-06C8-47AD-9AE6-A09A8D256AC8}" dt="2022-04-18T23:24:08.470" v="51" actId="47"/>
        <pc:sldMkLst>
          <pc:docMk/>
          <pc:sldMk cId="2987148001" sldId="257"/>
        </pc:sldMkLst>
      </pc:sldChg>
      <pc:sldChg chg="new del">
        <pc:chgData name="June Pulliam" userId="d7867ffcebadb037" providerId="LiveId" clId="{199B4093-06C8-47AD-9AE6-A09A8D256AC8}" dt="2022-04-18T23:23:23.337" v="49" actId="47"/>
        <pc:sldMkLst>
          <pc:docMk/>
          <pc:sldMk cId="4070317119" sldId="257"/>
        </pc:sldMkLst>
      </pc:sldChg>
      <pc:sldChg chg="modSp new mod">
        <pc:chgData name="June Pulliam" userId="d7867ffcebadb037" providerId="LiveId" clId="{199B4093-06C8-47AD-9AE6-A09A8D256AC8}" dt="2022-04-18T23:31:28.381" v="193" actId="15"/>
        <pc:sldMkLst>
          <pc:docMk/>
          <pc:sldMk cId="200970395" sldId="258"/>
        </pc:sldMkLst>
        <pc:spChg chg="mod">
          <ac:chgData name="June Pulliam" userId="d7867ffcebadb037" providerId="LiveId" clId="{199B4093-06C8-47AD-9AE6-A09A8D256AC8}" dt="2022-04-18T23:27:57.139" v="136" actId="20577"/>
          <ac:spMkLst>
            <pc:docMk/>
            <pc:sldMk cId="200970395" sldId="258"/>
            <ac:spMk id="2" creationId="{9F458025-3413-4090-A693-AC0025CB078B}"/>
          </ac:spMkLst>
        </pc:spChg>
        <pc:spChg chg="mod">
          <ac:chgData name="June Pulliam" userId="d7867ffcebadb037" providerId="LiveId" clId="{199B4093-06C8-47AD-9AE6-A09A8D256AC8}" dt="2022-04-18T23:31:28.381" v="193" actId="15"/>
          <ac:spMkLst>
            <pc:docMk/>
            <pc:sldMk cId="200970395" sldId="258"/>
            <ac:spMk id="3" creationId="{CFE17AC8-3DAD-499E-ACCB-FF0122BF6225}"/>
          </ac:spMkLst>
        </pc:spChg>
      </pc:sldChg>
      <pc:sldChg chg="del">
        <pc:chgData name="June Pulliam" userId="d7867ffcebadb037" providerId="LiveId" clId="{199B4093-06C8-47AD-9AE6-A09A8D256AC8}" dt="2022-04-18T23:22:11.290" v="36" actId="47"/>
        <pc:sldMkLst>
          <pc:docMk/>
          <pc:sldMk cId="1080444430" sldId="258"/>
        </pc:sldMkLst>
      </pc:sldChg>
      <pc:sldChg chg="modSp new mod">
        <pc:chgData name="June Pulliam" userId="d7867ffcebadb037" providerId="LiveId" clId="{199B4093-06C8-47AD-9AE6-A09A8D256AC8}" dt="2022-04-18T23:33:14.982" v="252" actId="15"/>
        <pc:sldMkLst>
          <pc:docMk/>
          <pc:sldMk cId="712651674" sldId="259"/>
        </pc:sldMkLst>
        <pc:spChg chg="mod">
          <ac:chgData name="June Pulliam" userId="d7867ffcebadb037" providerId="LiveId" clId="{199B4093-06C8-47AD-9AE6-A09A8D256AC8}" dt="2022-04-18T23:31:45.278" v="226" actId="20577"/>
          <ac:spMkLst>
            <pc:docMk/>
            <pc:sldMk cId="712651674" sldId="259"/>
            <ac:spMk id="2" creationId="{1136F22C-B092-4494-8DA4-ED1593FDC2C2}"/>
          </ac:spMkLst>
        </pc:spChg>
        <pc:spChg chg="mod">
          <ac:chgData name="June Pulliam" userId="d7867ffcebadb037" providerId="LiveId" clId="{199B4093-06C8-47AD-9AE6-A09A8D256AC8}" dt="2022-04-18T23:33:14.982" v="252" actId="15"/>
          <ac:spMkLst>
            <pc:docMk/>
            <pc:sldMk cId="712651674" sldId="259"/>
            <ac:spMk id="3" creationId="{241E15B7-8A6E-4368-A949-C429BB1554CD}"/>
          </ac:spMkLst>
        </pc:spChg>
      </pc:sldChg>
      <pc:sldChg chg="modSp new mod">
        <pc:chgData name="June Pulliam" userId="d7867ffcebadb037" providerId="LiveId" clId="{199B4093-06C8-47AD-9AE6-A09A8D256AC8}" dt="2022-04-18T23:35:25.161" v="376" actId="15"/>
        <pc:sldMkLst>
          <pc:docMk/>
          <pc:sldMk cId="2650071203" sldId="260"/>
        </pc:sldMkLst>
        <pc:spChg chg="mod">
          <ac:chgData name="June Pulliam" userId="d7867ffcebadb037" providerId="LiveId" clId="{199B4093-06C8-47AD-9AE6-A09A8D256AC8}" dt="2022-04-18T23:33:28.053" v="285" actId="20577"/>
          <ac:spMkLst>
            <pc:docMk/>
            <pc:sldMk cId="2650071203" sldId="260"/>
            <ac:spMk id="2" creationId="{A1720D66-56A7-48C4-8932-3135F073B90D}"/>
          </ac:spMkLst>
        </pc:spChg>
        <pc:spChg chg="mod">
          <ac:chgData name="June Pulliam" userId="d7867ffcebadb037" providerId="LiveId" clId="{199B4093-06C8-47AD-9AE6-A09A8D256AC8}" dt="2022-04-18T23:35:25.161" v="376" actId="15"/>
          <ac:spMkLst>
            <pc:docMk/>
            <pc:sldMk cId="2650071203" sldId="260"/>
            <ac:spMk id="3" creationId="{AE64EAB2-4C87-411C-91D1-EE097543D2B4}"/>
          </ac:spMkLst>
        </pc:spChg>
      </pc:sldChg>
      <pc:sldChg chg="modSp new mod">
        <pc:chgData name="June Pulliam" userId="d7867ffcebadb037" providerId="LiveId" clId="{199B4093-06C8-47AD-9AE6-A09A8D256AC8}" dt="2022-04-18T23:37:24.429" v="431" actId="313"/>
        <pc:sldMkLst>
          <pc:docMk/>
          <pc:sldMk cId="3905683172" sldId="261"/>
        </pc:sldMkLst>
        <pc:spChg chg="mod">
          <ac:chgData name="June Pulliam" userId="d7867ffcebadb037" providerId="LiveId" clId="{199B4093-06C8-47AD-9AE6-A09A8D256AC8}" dt="2022-04-18T23:37:24.429" v="431" actId="313"/>
          <ac:spMkLst>
            <pc:docMk/>
            <pc:sldMk cId="3905683172" sldId="261"/>
            <ac:spMk id="2" creationId="{FB7852BF-B951-4CA2-83FA-50B2C6B18806}"/>
          </ac:spMkLst>
        </pc:spChg>
        <pc:spChg chg="mod">
          <ac:chgData name="June Pulliam" userId="d7867ffcebadb037" providerId="LiveId" clId="{199B4093-06C8-47AD-9AE6-A09A8D256AC8}" dt="2022-04-18T23:37:18.640" v="430" actId="27636"/>
          <ac:spMkLst>
            <pc:docMk/>
            <pc:sldMk cId="3905683172" sldId="261"/>
            <ac:spMk id="3" creationId="{36475596-3CF2-4219-AEA9-ADD5CB13D597}"/>
          </ac:spMkLst>
        </pc:spChg>
      </pc:sldChg>
      <pc:sldChg chg="addSp delSp modSp new del mod">
        <pc:chgData name="June Pulliam" userId="d7867ffcebadb037" providerId="LiveId" clId="{199B4093-06C8-47AD-9AE6-A09A8D256AC8}" dt="2022-04-19T17:34:15.945" v="2570" actId="47"/>
        <pc:sldMkLst>
          <pc:docMk/>
          <pc:sldMk cId="3231088766" sldId="262"/>
        </pc:sldMkLst>
        <pc:spChg chg="mod">
          <ac:chgData name="June Pulliam" userId="d7867ffcebadb037" providerId="LiveId" clId="{199B4093-06C8-47AD-9AE6-A09A8D256AC8}" dt="2022-04-18T23:38:40.892" v="460" actId="20577"/>
          <ac:spMkLst>
            <pc:docMk/>
            <pc:sldMk cId="3231088766" sldId="262"/>
            <ac:spMk id="2" creationId="{ACB1E70B-3B5F-4AFF-BAA0-DC1D62B230C9}"/>
          </ac:spMkLst>
        </pc:spChg>
        <pc:spChg chg="mod">
          <ac:chgData name="June Pulliam" userId="d7867ffcebadb037" providerId="LiveId" clId="{199B4093-06C8-47AD-9AE6-A09A8D256AC8}" dt="2022-04-18T23:56:51.945" v="837" actId="20577"/>
          <ac:spMkLst>
            <pc:docMk/>
            <pc:sldMk cId="3231088766" sldId="262"/>
            <ac:spMk id="3" creationId="{E1488FA3-57BA-45A5-BED7-7528624C7BCB}"/>
          </ac:spMkLst>
        </pc:spChg>
        <pc:graphicFrameChg chg="add del modGraphic">
          <ac:chgData name="June Pulliam" userId="d7867ffcebadb037" providerId="LiveId" clId="{199B4093-06C8-47AD-9AE6-A09A8D256AC8}" dt="2022-04-18T23:54:00.971" v="565" actId="3680"/>
          <ac:graphicFrameMkLst>
            <pc:docMk/>
            <pc:sldMk cId="3231088766" sldId="262"/>
            <ac:graphicFrameMk id="4" creationId="{296752E3-4067-45C8-A597-16DC400AA59F}"/>
          </ac:graphicFrameMkLst>
        </pc:graphicFrameChg>
        <pc:graphicFrameChg chg="add mod modGraphic">
          <ac:chgData name="June Pulliam" userId="d7867ffcebadb037" providerId="LiveId" clId="{199B4093-06C8-47AD-9AE6-A09A8D256AC8}" dt="2022-04-19T17:32:25.896" v="2375" actId="6549"/>
          <ac:graphicFrameMkLst>
            <pc:docMk/>
            <pc:sldMk cId="3231088766" sldId="262"/>
            <ac:graphicFrameMk id="5" creationId="{EC08611D-2F07-4420-9A47-433FD21EB5B0}"/>
          </ac:graphicFrameMkLst>
        </pc:graphicFrameChg>
        <pc:graphicFrameChg chg="add del">
          <ac:chgData name="June Pulliam" userId="d7867ffcebadb037" providerId="LiveId" clId="{199B4093-06C8-47AD-9AE6-A09A8D256AC8}" dt="2022-04-18T23:55:01.919" v="571" actId="3680"/>
          <ac:graphicFrameMkLst>
            <pc:docMk/>
            <pc:sldMk cId="3231088766" sldId="262"/>
            <ac:graphicFrameMk id="6" creationId="{F38D42E1-4943-4CD3-A83F-6D30F188698D}"/>
          </ac:graphicFrameMkLst>
        </pc:graphicFrameChg>
      </pc:sldChg>
      <pc:sldChg chg="del">
        <pc:chgData name="June Pulliam" userId="d7867ffcebadb037" providerId="LiveId" clId="{199B4093-06C8-47AD-9AE6-A09A8D256AC8}" dt="2022-04-18T23:22:12.656" v="37" actId="47"/>
        <pc:sldMkLst>
          <pc:docMk/>
          <pc:sldMk cId="3333580184" sldId="262"/>
        </pc:sldMkLst>
      </pc:sldChg>
      <pc:sldChg chg="del">
        <pc:chgData name="June Pulliam" userId="d7867ffcebadb037" providerId="LiveId" clId="{199B4093-06C8-47AD-9AE6-A09A8D256AC8}" dt="2022-04-18T23:22:13.300" v="38" actId="47"/>
        <pc:sldMkLst>
          <pc:docMk/>
          <pc:sldMk cId="1313006665" sldId="263"/>
        </pc:sldMkLst>
      </pc:sldChg>
      <pc:sldChg chg="modSp new mod">
        <pc:chgData name="June Pulliam" userId="d7867ffcebadb037" providerId="LiveId" clId="{199B4093-06C8-47AD-9AE6-A09A8D256AC8}" dt="2022-04-19T17:51:12.488" v="3265" actId="14"/>
        <pc:sldMkLst>
          <pc:docMk/>
          <pc:sldMk cId="1347721182" sldId="263"/>
        </pc:sldMkLst>
        <pc:spChg chg="mod">
          <ac:chgData name="June Pulliam" userId="d7867ffcebadb037" providerId="LiveId" clId="{199B4093-06C8-47AD-9AE6-A09A8D256AC8}" dt="2022-04-19T17:51:04.884" v="3263" actId="6549"/>
          <ac:spMkLst>
            <pc:docMk/>
            <pc:sldMk cId="1347721182" sldId="263"/>
            <ac:spMk id="2" creationId="{2903E4E6-6622-46E6-935D-DB4CDA9987CC}"/>
          </ac:spMkLst>
        </pc:spChg>
        <pc:spChg chg="mod">
          <ac:chgData name="June Pulliam" userId="d7867ffcebadb037" providerId="LiveId" clId="{199B4093-06C8-47AD-9AE6-A09A8D256AC8}" dt="2022-04-19T17:51:12.488" v="3265" actId="14"/>
          <ac:spMkLst>
            <pc:docMk/>
            <pc:sldMk cId="1347721182" sldId="263"/>
            <ac:spMk id="3" creationId="{3E430BEE-C796-441D-BDC9-422B2B99A5D1}"/>
          </ac:spMkLst>
        </pc:spChg>
      </pc:sldChg>
      <pc:sldChg chg="modSp new mod">
        <pc:chgData name="June Pulliam" userId="d7867ffcebadb037" providerId="LiveId" clId="{199B4093-06C8-47AD-9AE6-A09A8D256AC8}" dt="2022-04-19T17:51:20.605" v="3266" actId="6549"/>
        <pc:sldMkLst>
          <pc:docMk/>
          <pc:sldMk cId="1900062133" sldId="264"/>
        </pc:sldMkLst>
        <pc:spChg chg="mod">
          <ac:chgData name="June Pulliam" userId="d7867ffcebadb037" providerId="LiveId" clId="{199B4093-06C8-47AD-9AE6-A09A8D256AC8}" dt="2022-04-19T17:51:20.605" v="3266" actId="6549"/>
          <ac:spMkLst>
            <pc:docMk/>
            <pc:sldMk cId="1900062133" sldId="264"/>
            <ac:spMk id="2" creationId="{AB32D771-EECF-4FD8-86DC-2CEA1AD3C254}"/>
          </ac:spMkLst>
        </pc:spChg>
        <pc:spChg chg="mod">
          <ac:chgData name="June Pulliam" userId="d7867ffcebadb037" providerId="LiveId" clId="{199B4093-06C8-47AD-9AE6-A09A8D256AC8}" dt="2022-04-19T17:35:48.081" v="2664" actId="27636"/>
          <ac:spMkLst>
            <pc:docMk/>
            <pc:sldMk cId="1900062133" sldId="264"/>
            <ac:spMk id="3" creationId="{4908F5AA-7276-4361-B1ED-B02521D863DC}"/>
          </ac:spMkLst>
        </pc:spChg>
      </pc:sldChg>
      <pc:sldChg chg="del">
        <pc:chgData name="June Pulliam" userId="d7867ffcebadb037" providerId="LiveId" clId="{199B4093-06C8-47AD-9AE6-A09A8D256AC8}" dt="2022-04-18T23:22:13.827" v="39" actId="47"/>
        <pc:sldMkLst>
          <pc:docMk/>
          <pc:sldMk cId="4223025449" sldId="264"/>
        </pc:sldMkLst>
      </pc:sldChg>
      <pc:sldChg chg="del">
        <pc:chgData name="June Pulliam" userId="d7867ffcebadb037" providerId="LiveId" clId="{199B4093-06C8-47AD-9AE6-A09A8D256AC8}" dt="2022-04-18T23:22:14.338" v="40" actId="47"/>
        <pc:sldMkLst>
          <pc:docMk/>
          <pc:sldMk cId="1356535595" sldId="265"/>
        </pc:sldMkLst>
      </pc:sldChg>
      <pc:sldChg chg="modSp new mod">
        <pc:chgData name="June Pulliam" userId="d7867ffcebadb037" providerId="LiveId" clId="{199B4093-06C8-47AD-9AE6-A09A8D256AC8}" dt="2022-04-19T17:51:42.391" v="3289" actId="6549"/>
        <pc:sldMkLst>
          <pc:docMk/>
          <pc:sldMk cId="3338200560" sldId="265"/>
        </pc:sldMkLst>
        <pc:spChg chg="mod">
          <ac:chgData name="June Pulliam" userId="d7867ffcebadb037" providerId="LiveId" clId="{199B4093-06C8-47AD-9AE6-A09A8D256AC8}" dt="2022-04-19T17:51:42.391" v="3289" actId="6549"/>
          <ac:spMkLst>
            <pc:docMk/>
            <pc:sldMk cId="3338200560" sldId="265"/>
            <ac:spMk id="2" creationId="{BBE8EB37-EF98-4BB2-8F7F-11DFB8DE6FB5}"/>
          </ac:spMkLst>
        </pc:spChg>
        <pc:spChg chg="mod">
          <ac:chgData name="June Pulliam" userId="d7867ffcebadb037" providerId="LiveId" clId="{199B4093-06C8-47AD-9AE6-A09A8D256AC8}" dt="2022-04-19T17:35:32.784" v="2660" actId="14"/>
          <ac:spMkLst>
            <pc:docMk/>
            <pc:sldMk cId="3338200560" sldId="265"/>
            <ac:spMk id="3" creationId="{7257DDFD-E19F-4BB1-9108-BE8BB47C7DD4}"/>
          </ac:spMkLst>
        </pc:spChg>
      </pc:sldChg>
      <pc:sldChg chg="modSp new mod">
        <pc:chgData name="June Pulliam" userId="d7867ffcebadb037" providerId="LiveId" clId="{199B4093-06C8-47AD-9AE6-A09A8D256AC8}" dt="2022-04-19T17:51:48.788" v="3292" actId="20577"/>
        <pc:sldMkLst>
          <pc:docMk/>
          <pc:sldMk cId="1556122514" sldId="266"/>
        </pc:sldMkLst>
        <pc:spChg chg="mod">
          <ac:chgData name="June Pulliam" userId="d7867ffcebadb037" providerId="LiveId" clId="{199B4093-06C8-47AD-9AE6-A09A8D256AC8}" dt="2022-04-19T17:51:48.788" v="3292" actId="20577"/>
          <ac:spMkLst>
            <pc:docMk/>
            <pc:sldMk cId="1556122514" sldId="266"/>
            <ac:spMk id="2" creationId="{6F12E33F-AD45-491E-BA23-59BD05EAE201}"/>
          </ac:spMkLst>
        </pc:spChg>
        <pc:spChg chg="mod">
          <ac:chgData name="June Pulliam" userId="d7867ffcebadb037" providerId="LiveId" clId="{199B4093-06C8-47AD-9AE6-A09A8D256AC8}" dt="2022-04-19T17:35:27.517" v="2659" actId="14"/>
          <ac:spMkLst>
            <pc:docMk/>
            <pc:sldMk cId="1556122514" sldId="266"/>
            <ac:spMk id="3" creationId="{9CE98435-1B7A-4218-8BDF-518CC6E37D31}"/>
          </ac:spMkLst>
        </pc:spChg>
      </pc:sldChg>
      <pc:sldChg chg="del">
        <pc:chgData name="June Pulliam" userId="d7867ffcebadb037" providerId="LiveId" clId="{199B4093-06C8-47AD-9AE6-A09A8D256AC8}" dt="2022-04-18T23:22:14.807" v="41" actId="47"/>
        <pc:sldMkLst>
          <pc:docMk/>
          <pc:sldMk cId="3857500455" sldId="266"/>
        </pc:sldMkLst>
      </pc:sldChg>
      <pc:sldChg chg="del">
        <pc:chgData name="June Pulliam" userId="d7867ffcebadb037" providerId="LiveId" clId="{199B4093-06C8-47AD-9AE6-A09A8D256AC8}" dt="2022-04-18T23:22:15.233" v="42" actId="47"/>
        <pc:sldMkLst>
          <pc:docMk/>
          <pc:sldMk cId="2466096641" sldId="267"/>
        </pc:sldMkLst>
      </pc:sldChg>
      <pc:sldChg chg="modSp new mod">
        <pc:chgData name="June Pulliam" userId="d7867ffcebadb037" providerId="LiveId" clId="{199B4093-06C8-47AD-9AE6-A09A8D256AC8}" dt="2022-04-19T17:51:53.656" v="3293" actId="6549"/>
        <pc:sldMkLst>
          <pc:docMk/>
          <pc:sldMk cId="3154150285" sldId="267"/>
        </pc:sldMkLst>
        <pc:spChg chg="mod">
          <ac:chgData name="June Pulliam" userId="d7867ffcebadb037" providerId="LiveId" clId="{199B4093-06C8-47AD-9AE6-A09A8D256AC8}" dt="2022-04-19T17:51:53.656" v="3293" actId="6549"/>
          <ac:spMkLst>
            <pc:docMk/>
            <pc:sldMk cId="3154150285" sldId="267"/>
            <ac:spMk id="2" creationId="{D3038FE4-B76E-4EC2-B715-050F29C8F92E}"/>
          </ac:spMkLst>
        </pc:spChg>
        <pc:spChg chg="mod">
          <ac:chgData name="June Pulliam" userId="d7867ffcebadb037" providerId="LiveId" clId="{199B4093-06C8-47AD-9AE6-A09A8D256AC8}" dt="2022-04-19T17:36:06.606" v="2692" actId="6549"/>
          <ac:spMkLst>
            <pc:docMk/>
            <pc:sldMk cId="3154150285" sldId="267"/>
            <ac:spMk id="3" creationId="{27F8155A-B66E-4854-8C1E-841961254623}"/>
          </ac:spMkLst>
        </pc:spChg>
      </pc:sldChg>
      <pc:sldChg chg="del">
        <pc:chgData name="June Pulliam" userId="d7867ffcebadb037" providerId="LiveId" clId="{199B4093-06C8-47AD-9AE6-A09A8D256AC8}" dt="2022-04-18T23:22:15.686" v="43" actId="47"/>
        <pc:sldMkLst>
          <pc:docMk/>
          <pc:sldMk cId="365534325" sldId="268"/>
        </pc:sldMkLst>
      </pc:sldChg>
      <pc:sldChg chg="modSp new mod">
        <pc:chgData name="June Pulliam" userId="d7867ffcebadb037" providerId="LiveId" clId="{199B4093-06C8-47AD-9AE6-A09A8D256AC8}" dt="2022-04-19T17:51:58.497" v="3294" actId="6549"/>
        <pc:sldMkLst>
          <pc:docMk/>
          <pc:sldMk cId="382621131" sldId="268"/>
        </pc:sldMkLst>
        <pc:spChg chg="mod">
          <ac:chgData name="June Pulliam" userId="d7867ffcebadb037" providerId="LiveId" clId="{199B4093-06C8-47AD-9AE6-A09A8D256AC8}" dt="2022-04-19T17:51:58.497" v="3294" actId="6549"/>
          <ac:spMkLst>
            <pc:docMk/>
            <pc:sldMk cId="382621131" sldId="268"/>
            <ac:spMk id="2" creationId="{147EFFAC-D735-4187-ADC1-09053F2A8CA0}"/>
          </ac:spMkLst>
        </pc:spChg>
        <pc:spChg chg="mod">
          <ac:chgData name="June Pulliam" userId="d7867ffcebadb037" providerId="LiveId" clId="{199B4093-06C8-47AD-9AE6-A09A8D256AC8}" dt="2022-04-19T17:36:19.805" v="2719" actId="6549"/>
          <ac:spMkLst>
            <pc:docMk/>
            <pc:sldMk cId="382621131" sldId="268"/>
            <ac:spMk id="3" creationId="{747F2D5E-9B56-4FD9-AD7E-7393401916BA}"/>
          </ac:spMkLst>
        </pc:spChg>
      </pc:sldChg>
      <pc:sldChg chg="del">
        <pc:chgData name="June Pulliam" userId="d7867ffcebadb037" providerId="LiveId" clId="{199B4093-06C8-47AD-9AE6-A09A8D256AC8}" dt="2022-04-18T23:22:16.044" v="44" actId="47"/>
        <pc:sldMkLst>
          <pc:docMk/>
          <pc:sldMk cId="2678103221" sldId="269"/>
        </pc:sldMkLst>
      </pc:sldChg>
      <pc:sldChg chg="modSp new mod">
        <pc:chgData name="June Pulliam" userId="d7867ffcebadb037" providerId="LiveId" clId="{199B4093-06C8-47AD-9AE6-A09A8D256AC8}" dt="2022-04-19T17:36:31.052" v="2730" actId="6549"/>
        <pc:sldMkLst>
          <pc:docMk/>
          <pc:sldMk cId="2888885218" sldId="269"/>
        </pc:sldMkLst>
        <pc:spChg chg="mod">
          <ac:chgData name="June Pulliam" userId="d7867ffcebadb037" providerId="LiveId" clId="{199B4093-06C8-47AD-9AE6-A09A8D256AC8}" dt="2022-04-19T17:36:28.314" v="2729" actId="20577"/>
          <ac:spMkLst>
            <pc:docMk/>
            <pc:sldMk cId="2888885218" sldId="269"/>
            <ac:spMk id="2" creationId="{AA674F23-416A-44C1-85CA-AFBDA33AF32B}"/>
          </ac:spMkLst>
        </pc:spChg>
        <pc:spChg chg="mod">
          <ac:chgData name="June Pulliam" userId="d7867ffcebadb037" providerId="LiveId" clId="{199B4093-06C8-47AD-9AE6-A09A8D256AC8}" dt="2022-04-19T17:36:31.052" v="2730" actId="6549"/>
          <ac:spMkLst>
            <pc:docMk/>
            <pc:sldMk cId="2888885218" sldId="269"/>
            <ac:spMk id="3" creationId="{61DF8D62-5BC9-4AAA-BD96-A3705B7ABB8E}"/>
          </ac:spMkLst>
        </pc:spChg>
      </pc:sldChg>
      <pc:sldChg chg="del">
        <pc:chgData name="June Pulliam" userId="d7867ffcebadb037" providerId="LiveId" clId="{199B4093-06C8-47AD-9AE6-A09A8D256AC8}" dt="2022-04-18T23:22:16.590" v="45" actId="47"/>
        <pc:sldMkLst>
          <pc:docMk/>
          <pc:sldMk cId="292744944" sldId="270"/>
        </pc:sldMkLst>
      </pc:sldChg>
      <pc:sldChg chg="modSp new mod">
        <pc:chgData name="June Pulliam" userId="d7867ffcebadb037" providerId="LiveId" clId="{199B4093-06C8-47AD-9AE6-A09A8D256AC8}" dt="2022-04-19T17:33:56.610" v="2569" actId="15"/>
        <pc:sldMkLst>
          <pc:docMk/>
          <pc:sldMk cId="1436570533" sldId="270"/>
        </pc:sldMkLst>
        <pc:spChg chg="mod">
          <ac:chgData name="June Pulliam" userId="d7867ffcebadb037" providerId="LiveId" clId="{199B4093-06C8-47AD-9AE6-A09A8D256AC8}" dt="2022-04-19T17:32:41.888" v="2414" actId="20577"/>
          <ac:spMkLst>
            <pc:docMk/>
            <pc:sldMk cId="1436570533" sldId="270"/>
            <ac:spMk id="2" creationId="{B0C86B7A-DAD5-4519-B062-F8A7BCC1EF37}"/>
          </ac:spMkLst>
        </pc:spChg>
        <pc:spChg chg="mod">
          <ac:chgData name="June Pulliam" userId="d7867ffcebadb037" providerId="LiveId" clId="{199B4093-06C8-47AD-9AE6-A09A8D256AC8}" dt="2022-04-19T17:33:56.610" v="2569" actId="15"/>
          <ac:spMkLst>
            <pc:docMk/>
            <pc:sldMk cId="1436570533" sldId="270"/>
            <ac:spMk id="3" creationId="{E9F1E607-F416-455B-9CD8-A0A6D5624211}"/>
          </ac:spMkLst>
        </pc:spChg>
      </pc:sldChg>
      <pc:sldChg chg="del">
        <pc:chgData name="June Pulliam" userId="d7867ffcebadb037" providerId="LiveId" clId="{199B4093-06C8-47AD-9AE6-A09A8D256AC8}" dt="2022-04-18T23:22:17.070" v="46" actId="47"/>
        <pc:sldMkLst>
          <pc:docMk/>
          <pc:sldMk cId="500253319" sldId="271"/>
        </pc:sldMkLst>
      </pc:sldChg>
      <pc:sldChg chg="modSp new mod">
        <pc:chgData name="June Pulliam" userId="d7867ffcebadb037" providerId="LiveId" clId="{199B4093-06C8-47AD-9AE6-A09A8D256AC8}" dt="2022-04-19T17:52:10.098" v="3295" actId="6549"/>
        <pc:sldMkLst>
          <pc:docMk/>
          <pc:sldMk cId="2253326448" sldId="271"/>
        </pc:sldMkLst>
        <pc:spChg chg="mod">
          <ac:chgData name="June Pulliam" userId="d7867ffcebadb037" providerId="LiveId" clId="{199B4093-06C8-47AD-9AE6-A09A8D256AC8}" dt="2022-04-19T17:52:10.098" v="3295" actId="6549"/>
          <ac:spMkLst>
            <pc:docMk/>
            <pc:sldMk cId="2253326448" sldId="271"/>
            <ac:spMk id="2" creationId="{1D1DC1FF-0729-4C8C-8BF9-C0606856FF90}"/>
          </ac:spMkLst>
        </pc:spChg>
        <pc:spChg chg="mod">
          <ac:chgData name="June Pulliam" userId="d7867ffcebadb037" providerId="LiveId" clId="{199B4093-06C8-47AD-9AE6-A09A8D256AC8}" dt="2022-04-19T17:40:32.795" v="2878" actId="15"/>
          <ac:spMkLst>
            <pc:docMk/>
            <pc:sldMk cId="2253326448" sldId="271"/>
            <ac:spMk id="3" creationId="{E8C6C756-A907-4607-9477-AEB7F20CEDDF}"/>
          </ac:spMkLst>
        </pc:spChg>
      </pc:sldChg>
      <pc:sldChg chg="new del">
        <pc:chgData name="June Pulliam" userId="d7867ffcebadb037" providerId="LiveId" clId="{199B4093-06C8-47AD-9AE6-A09A8D256AC8}" dt="2022-04-18T23:22:20.565" v="47" actId="47"/>
        <pc:sldMkLst>
          <pc:docMk/>
          <pc:sldMk cId="1287988246" sldId="272"/>
        </pc:sldMkLst>
      </pc:sldChg>
      <pc:sldChg chg="modSp new mod">
        <pc:chgData name="June Pulliam" userId="d7867ffcebadb037" providerId="LiveId" clId="{199B4093-06C8-47AD-9AE6-A09A8D256AC8}" dt="2022-04-19T17:52:14.694" v="3296" actId="6549"/>
        <pc:sldMkLst>
          <pc:docMk/>
          <pc:sldMk cId="1356433464" sldId="272"/>
        </pc:sldMkLst>
        <pc:spChg chg="mod">
          <ac:chgData name="June Pulliam" userId="d7867ffcebadb037" providerId="LiveId" clId="{199B4093-06C8-47AD-9AE6-A09A8D256AC8}" dt="2022-04-19T17:52:14.694" v="3296" actId="6549"/>
          <ac:spMkLst>
            <pc:docMk/>
            <pc:sldMk cId="1356433464" sldId="272"/>
            <ac:spMk id="2" creationId="{6FF1CBC0-0913-44B6-8D20-C7D576DBD30A}"/>
          </ac:spMkLst>
        </pc:spChg>
        <pc:spChg chg="mod">
          <ac:chgData name="June Pulliam" userId="d7867ffcebadb037" providerId="LiveId" clId="{199B4093-06C8-47AD-9AE6-A09A8D256AC8}" dt="2022-04-19T17:44:01.724" v="3023" actId="14"/>
          <ac:spMkLst>
            <pc:docMk/>
            <pc:sldMk cId="1356433464" sldId="272"/>
            <ac:spMk id="3" creationId="{761FB233-E84D-478B-A9CD-4DD1B91D5417}"/>
          </ac:spMkLst>
        </pc:spChg>
      </pc:sldChg>
      <pc:sldChg chg="modSp new mod">
        <pc:chgData name="June Pulliam" userId="d7867ffcebadb037" providerId="LiveId" clId="{199B4093-06C8-47AD-9AE6-A09A8D256AC8}" dt="2022-04-19T17:52:18.695" v="3297" actId="6549"/>
        <pc:sldMkLst>
          <pc:docMk/>
          <pc:sldMk cId="3334281975" sldId="273"/>
        </pc:sldMkLst>
        <pc:spChg chg="mod">
          <ac:chgData name="June Pulliam" userId="d7867ffcebadb037" providerId="LiveId" clId="{199B4093-06C8-47AD-9AE6-A09A8D256AC8}" dt="2022-04-19T17:52:18.695" v="3297" actId="6549"/>
          <ac:spMkLst>
            <pc:docMk/>
            <pc:sldMk cId="3334281975" sldId="273"/>
            <ac:spMk id="2" creationId="{9AFFDBD9-6176-4DA3-ADE1-5B7AD81446F8}"/>
          </ac:spMkLst>
        </pc:spChg>
        <pc:spChg chg="mod">
          <ac:chgData name="June Pulliam" userId="d7867ffcebadb037" providerId="LiveId" clId="{199B4093-06C8-47AD-9AE6-A09A8D256AC8}" dt="2022-04-19T17:45:57.440" v="3148" actId="15"/>
          <ac:spMkLst>
            <pc:docMk/>
            <pc:sldMk cId="3334281975" sldId="273"/>
            <ac:spMk id="3" creationId="{2329B7F2-1FF0-471F-9181-B4874587E739}"/>
          </ac:spMkLst>
        </pc:spChg>
      </pc:sldChg>
      <pc:sldChg chg="modSp new mod">
        <pc:chgData name="June Pulliam" userId="d7867ffcebadb037" providerId="LiveId" clId="{199B4093-06C8-47AD-9AE6-A09A8D256AC8}" dt="2022-04-19T17:52:24.150" v="3298" actId="6549"/>
        <pc:sldMkLst>
          <pc:docMk/>
          <pc:sldMk cId="1218064525" sldId="274"/>
        </pc:sldMkLst>
        <pc:spChg chg="mod">
          <ac:chgData name="June Pulliam" userId="d7867ffcebadb037" providerId="LiveId" clId="{199B4093-06C8-47AD-9AE6-A09A8D256AC8}" dt="2022-04-19T17:52:24.150" v="3298" actId="6549"/>
          <ac:spMkLst>
            <pc:docMk/>
            <pc:sldMk cId="1218064525" sldId="274"/>
            <ac:spMk id="2" creationId="{C3270C83-EB5E-4315-83CA-B993F39CA9A6}"/>
          </ac:spMkLst>
        </pc:spChg>
        <pc:spChg chg="mod">
          <ac:chgData name="June Pulliam" userId="d7867ffcebadb037" providerId="LiveId" clId="{199B4093-06C8-47AD-9AE6-A09A8D256AC8}" dt="2022-04-19T17:49:03.749" v="3262" actId="15"/>
          <ac:spMkLst>
            <pc:docMk/>
            <pc:sldMk cId="1218064525" sldId="274"/>
            <ac:spMk id="3" creationId="{27BAC2FC-1525-472F-AE1B-C6A309228163}"/>
          </ac:spMkLst>
        </pc:spChg>
      </pc:sldChg>
      <pc:sldChg chg="modSp new mod">
        <pc:chgData name="June Pulliam" userId="d7867ffcebadb037" providerId="LiveId" clId="{199B4093-06C8-47AD-9AE6-A09A8D256AC8}" dt="2022-04-19T17:55:53.463" v="3413" actId="20577"/>
        <pc:sldMkLst>
          <pc:docMk/>
          <pc:sldMk cId="924193276" sldId="275"/>
        </pc:sldMkLst>
        <pc:spChg chg="mod">
          <ac:chgData name="June Pulliam" userId="d7867ffcebadb037" providerId="LiveId" clId="{199B4093-06C8-47AD-9AE6-A09A8D256AC8}" dt="2022-04-19T17:54:13.082" v="3381" actId="20577"/>
          <ac:spMkLst>
            <pc:docMk/>
            <pc:sldMk cId="924193276" sldId="275"/>
            <ac:spMk id="2" creationId="{F5D5BDF2-A545-4B5C-8D26-B068B679E149}"/>
          </ac:spMkLst>
        </pc:spChg>
        <pc:spChg chg="mod">
          <ac:chgData name="June Pulliam" userId="d7867ffcebadb037" providerId="LiveId" clId="{199B4093-06C8-47AD-9AE6-A09A8D256AC8}" dt="2022-04-19T17:55:53.463" v="3413" actId="20577"/>
          <ac:spMkLst>
            <pc:docMk/>
            <pc:sldMk cId="924193276" sldId="275"/>
            <ac:spMk id="3" creationId="{3F92CEE2-6C6F-48A2-B801-3CB9221431EA}"/>
          </ac:spMkLst>
        </pc:spChg>
      </pc:sldChg>
      <pc:sldChg chg="modSp new mod">
        <pc:chgData name="June Pulliam" userId="d7867ffcebadb037" providerId="LiveId" clId="{199B4093-06C8-47AD-9AE6-A09A8D256AC8}" dt="2022-04-19T18:03:20.033" v="3621" actId="14"/>
        <pc:sldMkLst>
          <pc:docMk/>
          <pc:sldMk cId="2744324977" sldId="276"/>
        </pc:sldMkLst>
        <pc:spChg chg="mod">
          <ac:chgData name="June Pulliam" userId="d7867ffcebadb037" providerId="LiveId" clId="{199B4093-06C8-47AD-9AE6-A09A8D256AC8}" dt="2022-04-19T17:56:50.390" v="3443" actId="20577"/>
          <ac:spMkLst>
            <pc:docMk/>
            <pc:sldMk cId="2744324977" sldId="276"/>
            <ac:spMk id="2" creationId="{E5FE6109-92F5-489D-B98D-C16A53EC0C0E}"/>
          </ac:spMkLst>
        </pc:spChg>
        <pc:spChg chg="mod">
          <ac:chgData name="June Pulliam" userId="d7867ffcebadb037" providerId="LiveId" clId="{199B4093-06C8-47AD-9AE6-A09A8D256AC8}" dt="2022-04-19T18:03:20.033" v="3621" actId="14"/>
          <ac:spMkLst>
            <pc:docMk/>
            <pc:sldMk cId="2744324977" sldId="276"/>
            <ac:spMk id="3" creationId="{6D5DE67F-A92C-4C64-B946-3650EFB20C73}"/>
          </ac:spMkLst>
        </pc:spChg>
      </pc:sldChg>
      <pc:sldChg chg="modSp new mod">
        <pc:chgData name="June Pulliam" userId="d7867ffcebadb037" providerId="LiveId" clId="{199B4093-06C8-47AD-9AE6-A09A8D256AC8}" dt="2022-04-19T18:06:53.068" v="3766" actId="15"/>
        <pc:sldMkLst>
          <pc:docMk/>
          <pc:sldMk cId="110718926" sldId="277"/>
        </pc:sldMkLst>
        <pc:spChg chg="mod">
          <ac:chgData name="June Pulliam" userId="d7867ffcebadb037" providerId="LiveId" clId="{199B4093-06C8-47AD-9AE6-A09A8D256AC8}" dt="2022-04-19T18:04:01.588" v="3643" actId="20577"/>
          <ac:spMkLst>
            <pc:docMk/>
            <pc:sldMk cId="110718926" sldId="277"/>
            <ac:spMk id="2" creationId="{1336F70B-A538-4E63-9B89-978BCBAB27E6}"/>
          </ac:spMkLst>
        </pc:spChg>
        <pc:spChg chg="mod">
          <ac:chgData name="June Pulliam" userId="d7867ffcebadb037" providerId="LiveId" clId="{199B4093-06C8-47AD-9AE6-A09A8D256AC8}" dt="2022-04-19T18:06:53.068" v="3766" actId="15"/>
          <ac:spMkLst>
            <pc:docMk/>
            <pc:sldMk cId="110718926" sldId="277"/>
            <ac:spMk id="3" creationId="{774E1DCA-2759-48AA-A007-285B561DC4AB}"/>
          </ac:spMkLst>
        </pc:spChg>
      </pc:sldChg>
      <pc:sldChg chg="modSp new mod">
        <pc:chgData name="June Pulliam" userId="d7867ffcebadb037" providerId="LiveId" clId="{199B4093-06C8-47AD-9AE6-A09A8D256AC8}" dt="2022-04-19T18:11:35.872" v="4291" actId="15"/>
        <pc:sldMkLst>
          <pc:docMk/>
          <pc:sldMk cId="3817733325" sldId="278"/>
        </pc:sldMkLst>
        <pc:spChg chg="mod">
          <ac:chgData name="June Pulliam" userId="d7867ffcebadb037" providerId="LiveId" clId="{199B4093-06C8-47AD-9AE6-A09A8D256AC8}" dt="2022-04-19T18:07:03.411" v="3788" actId="20577"/>
          <ac:spMkLst>
            <pc:docMk/>
            <pc:sldMk cId="3817733325" sldId="278"/>
            <ac:spMk id="2" creationId="{8DFC0BFC-839E-4489-9969-96BA0B32B60A}"/>
          </ac:spMkLst>
        </pc:spChg>
        <pc:spChg chg="mod">
          <ac:chgData name="June Pulliam" userId="d7867ffcebadb037" providerId="LiveId" clId="{199B4093-06C8-47AD-9AE6-A09A8D256AC8}" dt="2022-04-19T18:11:35.872" v="4291" actId="15"/>
          <ac:spMkLst>
            <pc:docMk/>
            <pc:sldMk cId="3817733325" sldId="278"/>
            <ac:spMk id="3" creationId="{B9BA9684-81D6-412A-BCC3-4821E2A2618C}"/>
          </ac:spMkLst>
        </pc:spChg>
      </pc:sldChg>
      <pc:sldChg chg="modSp new mod">
        <pc:chgData name="June Pulliam" userId="d7867ffcebadb037" providerId="LiveId" clId="{199B4093-06C8-47AD-9AE6-A09A8D256AC8}" dt="2022-04-19T18:12:30.409" v="4322" actId="15"/>
        <pc:sldMkLst>
          <pc:docMk/>
          <pc:sldMk cId="820138328" sldId="279"/>
        </pc:sldMkLst>
        <pc:spChg chg="mod">
          <ac:chgData name="June Pulliam" userId="d7867ffcebadb037" providerId="LiveId" clId="{199B4093-06C8-47AD-9AE6-A09A8D256AC8}" dt="2022-04-19T18:11:47.018" v="4315" actId="20577"/>
          <ac:spMkLst>
            <pc:docMk/>
            <pc:sldMk cId="820138328" sldId="279"/>
            <ac:spMk id="2" creationId="{B6A2474E-2835-4003-BC5C-761A6F3A8F80}"/>
          </ac:spMkLst>
        </pc:spChg>
        <pc:spChg chg="mod">
          <ac:chgData name="June Pulliam" userId="d7867ffcebadb037" providerId="LiveId" clId="{199B4093-06C8-47AD-9AE6-A09A8D256AC8}" dt="2022-04-19T18:12:30.409" v="4322" actId="15"/>
          <ac:spMkLst>
            <pc:docMk/>
            <pc:sldMk cId="820138328" sldId="279"/>
            <ac:spMk id="3" creationId="{EFAB8D0A-AE68-4E6A-9F5F-DF654221DA3E}"/>
          </ac:spMkLst>
        </pc:spChg>
      </pc:sldChg>
      <pc:sldChg chg="modSp new mod">
        <pc:chgData name="June Pulliam" userId="d7867ffcebadb037" providerId="LiveId" clId="{199B4093-06C8-47AD-9AE6-A09A8D256AC8}" dt="2022-04-19T23:31:13.914" v="4814" actId="15"/>
        <pc:sldMkLst>
          <pc:docMk/>
          <pc:sldMk cId="289859523" sldId="280"/>
        </pc:sldMkLst>
        <pc:spChg chg="mod">
          <ac:chgData name="June Pulliam" userId="d7867ffcebadb037" providerId="LiveId" clId="{199B4093-06C8-47AD-9AE6-A09A8D256AC8}" dt="2022-04-19T18:19:50.603" v="4374" actId="20577"/>
          <ac:spMkLst>
            <pc:docMk/>
            <pc:sldMk cId="289859523" sldId="280"/>
            <ac:spMk id="2" creationId="{D08E94AC-DF4A-4330-B406-C5BB33A93FC0}"/>
          </ac:spMkLst>
        </pc:spChg>
        <pc:spChg chg="mod">
          <ac:chgData name="June Pulliam" userId="d7867ffcebadb037" providerId="LiveId" clId="{199B4093-06C8-47AD-9AE6-A09A8D256AC8}" dt="2022-04-19T23:31:13.914" v="4814" actId="15"/>
          <ac:spMkLst>
            <pc:docMk/>
            <pc:sldMk cId="289859523" sldId="280"/>
            <ac:spMk id="3" creationId="{36B739EB-2036-461C-8251-D23CF249945E}"/>
          </ac:spMkLst>
        </pc:spChg>
      </pc:sldChg>
      <pc:sldChg chg="modSp new mod">
        <pc:chgData name="June Pulliam" userId="d7867ffcebadb037" providerId="LiveId" clId="{199B4093-06C8-47AD-9AE6-A09A8D256AC8}" dt="2022-04-19T23:39:20.436" v="5076" actId="14"/>
        <pc:sldMkLst>
          <pc:docMk/>
          <pc:sldMk cId="3621961646" sldId="281"/>
        </pc:sldMkLst>
        <pc:spChg chg="mod">
          <ac:chgData name="June Pulliam" userId="d7867ffcebadb037" providerId="LiveId" clId="{199B4093-06C8-47AD-9AE6-A09A8D256AC8}" dt="2022-04-19T23:31:25.029" v="4835" actId="20577"/>
          <ac:spMkLst>
            <pc:docMk/>
            <pc:sldMk cId="3621961646" sldId="281"/>
            <ac:spMk id="2" creationId="{5534F5C7-5FD7-415E-864E-99D8784D637E}"/>
          </ac:spMkLst>
        </pc:spChg>
        <pc:spChg chg="mod">
          <ac:chgData name="June Pulliam" userId="d7867ffcebadb037" providerId="LiveId" clId="{199B4093-06C8-47AD-9AE6-A09A8D256AC8}" dt="2022-04-19T23:39:20.436" v="5076" actId="14"/>
          <ac:spMkLst>
            <pc:docMk/>
            <pc:sldMk cId="3621961646" sldId="281"/>
            <ac:spMk id="3" creationId="{1E30D41D-EFDF-4336-A607-82CD4BB074D0}"/>
          </ac:spMkLst>
        </pc:spChg>
      </pc:sldChg>
      <pc:sldChg chg="modSp new mod">
        <pc:chgData name="June Pulliam" userId="d7867ffcebadb037" providerId="LiveId" clId="{199B4093-06C8-47AD-9AE6-A09A8D256AC8}" dt="2022-04-19T23:42:32.496" v="5169" actId="15"/>
        <pc:sldMkLst>
          <pc:docMk/>
          <pc:sldMk cId="2930002345" sldId="282"/>
        </pc:sldMkLst>
        <pc:spChg chg="mod">
          <ac:chgData name="June Pulliam" userId="d7867ffcebadb037" providerId="LiveId" clId="{199B4093-06C8-47AD-9AE6-A09A8D256AC8}" dt="2022-04-19T23:40:23.967" v="5109" actId="20577"/>
          <ac:spMkLst>
            <pc:docMk/>
            <pc:sldMk cId="2930002345" sldId="282"/>
            <ac:spMk id="2" creationId="{75ECF1F9-92C2-42F2-8FC8-B95BFF2D9766}"/>
          </ac:spMkLst>
        </pc:spChg>
        <pc:spChg chg="mod">
          <ac:chgData name="June Pulliam" userId="d7867ffcebadb037" providerId="LiveId" clId="{199B4093-06C8-47AD-9AE6-A09A8D256AC8}" dt="2022-04-19T23:42:32.496" v="5169" actId="15"/>
          <ac:spMkLst>
            <pc:docMk/>
            <pc:sldMk cId="2930002345" sldId="282"/>
            <ac:spMk id="3" creationId="{435867E3-B4CD-4317-836C-FA2F4CC4F43E}"/>
          </ac:spMkLst>
        </pc:spChg>
      </pc:sldChg>
      <pc:sldChg chg="modSp new mod">
        <pc:chgData name="June Pulliam" userId="d7867ffcebadb037" providerId="LiveId" clId="{199B4093-06C8-47AD-9AE6-A09A8D256AC8}" dt="2022-04-19T23:50:27.588" v="5574" actId="403"/>
        <pc:sldMkLst>
          <pc:docMk/>
          <pc:sldMk cId="3715549388" sldId="283"/>
        </pc:sldMkLst>
        <pc:spChg chg="mod">
          <ac:chgData name="June Pulliam" userId="d7867ffcebadb037" providerId="LiveId" clId="{199B4093-06C8-47AD-9AE6-A09A8D256AC8}" dt="2022-04-19T23:42:46.857" v="5196" actId="20577"/>
          <ac:spMkLst>
            <pc:docMk/>
            <pc:sldMk cId="3715549388" sldId="283"/>
            <ac:spMk id="2" creationId="{06149AC8-E0A8-493C-AB83-E33F9B720570}"/>
          </ac:spMkLst>
        </pc:spChg>
        <pc:spChg chg="mod">
          <ac:chgData name="June Pulliam" userId="d7867ffcebadb037" providerId="LiveId" clId="{199B4093-06C8-47AD-9AE6-A09A8D256AC8}" dt="2022-04-19T23:50:27.588" v="5574" actId="403"/>
          <ac:spMkLst>
            <pc:docMk/>
            <pc:sldMk cId="3715549388" sldId="283"/>
            <ac:spMk id="3" creationId="{5D188D9A-928F-4BD6-BFB1-E9214CE7DCE8}"/>
          </ac:spMkLst>
        </pc:spChg>
      </pc:sldChg>
      <pc:sldChg chg="modSp new mod">
        <pc:chgData name="June Pulliam" userId="d7867ffcebadb037" providerId="LiveId" clId="{199B4093-06C8-47AD-9AE6-A09A8D256AC8}" dt="2022-04-19T23:59:38.446" v="6100" actId="403"/>
        <pc:sldMkLst>
          <pc:docMk/>
          <pc:sldMk cId="1201232847" sldId="284"/>
        </pc:sldMkLst>
        <pc:spChg chg="mod">
          <ac:chgData name="June Pulliam" userId="d7867ffcebadb037" providerId="LiveId" clId="{199B4093-06C8-47AD-9AE6-A09A8D256AC8}" dt="2022-04-19T23:51:30.011" v="5592" actId="20577"/>
          <ac:spMkLst>
            <pc:docMk/>
            <pc:sldMk cId="1201232847" sldId="284"/>
            <ac:spMk id="2" creationId="{397F3238-EE79-488A-B6DE-F7B9FE7641D8}"/>
          </ac:spMkLst>
        </pc:spChg>
        <pc:spChg chg="mod">
          <ac:chgData name="June Pulliam" userId="d7867ffcebadb037" providerId="LiveId" clId="{199B4093-06C8-47AD-9AE6-A09A8D256AC8}" dt="2022-04-19T23:59:38.446" v="6100" actId="403"/>
          <ac:spMkLst>
            <pc:docMk/>
            <pc:sldMk cId="1201232847" sldId="284"/>
            <ac:spMk id="3" creationId="{54C95AE6-EC3C-486F-BA25-3016A5C1578B}"/>
          </ac:spMkLst>
        </pc:spChg>
      </pc:sldChg>
      <pc:sldChg chg="modSp new mod">
        <pc:chgData name="June Pulliam" userId="d7867ffcebadb037" providerId="LiveId" clId="{199B4093-06C8-47AD-9AE6-A09A8D256AC8}" dt="2022-04-20T00:00:50.576" v="6141"/>
        <pc:sldMkLst>
          <pc:docMk/>
          <pc:sldMk cId="2135530138" sldId="285"/>
        </pc:sldMkLst>
        <pc:spChg chg="mod">
          <ac:chgData name="June Pulliam" userId="d7867ffcebadb037" providerId="LiveId" clId="{199B4093-06C8-47AD-9AE6-A09A8D256AC8}" dt="2022-04-20T00:00:15.463" v="6137" actId="20577"/>
          <ac:spMkLst>
            <pc:docMk/>
            <pc:sldMk cId="2135530138" sldId="285"/>
            <ac:spMk id="2" creationId="{0C318CAE-D87E-49C6-A813-9A7FE67F3BA5}"/>
          </ac:spMkLst>
        </pc:spChg>
        <pc:spChg chg="mod">
          <ac:chgData name="June Pulliam" userId="d7867ffcebadb037" providerId="LiveId" clId="{199B4093-06C8-47AD-9AE6-A09A8D256AC8}" dt="2022-04-20T00:00:50.576" v="6141"/>
          <ac:spMkLst>
            <pc:docMk/>
            <pc:sldMk cId="2135530138" sldId="285"/>
            <ac:spMk id="3" creationId="{C5C68980-172F-4260-9671-9E0D34DD37A4}"/>
          </ac:spMkLst>
        </pc:spChg>
      </pc:sldChg>
      <pc:sldChg chg="modSp new mod">
        <pc:chgData name="June Pulliam" userId="d7867ffcebadb037" providerId="LiveId" clId="{199B4093-06C8-47AD-9AE6-A09A8D256AC8}" dt="2022-04-20T00:04:53.088" v="6187" actId="15"/>
        <pc:sldMkLst>
          <pc:docMk/>
          <pc:sldMk cId="3401556299" sldId="286"/>
        </pc:sldMkLst>
        <pc:spChg chg="mod">
          <ac:chgData name="June Pulliam" userId="d7867ffcebadb037" providerId="LiveId" clId="{199B4093-06C8-47AD-9AE6-A09A8D256AC8}" dt="2022-04-20T00:01:07.478" v="6165" actId="20577"/>
          <ac:spMkLst>
            <pc:docMk/>
            <pc:sldMk cId="3401556299" sldId="286"/>
            <ac:spMk id="2" creationId="{81ABEDD2-FA59-471F-9D62-42FBF514F456}"/>
          </ac:spMkLst>
        </pc:spChg>
        <pc:spChg chg="mod">
          <ac:chgData name="June Pulliam" userId="d7867ffcebadb037" providerId="LiveId" clId="{199B4093-06C8-47AD-9AE6-A09A8D256AC8}" dt="2022-04-20T00:04:53.088" v="6187" actId="15"/>
          <ac:spMkLst>
            <pc:docMk/>
            <pc:sldMk cId="3401556299" sldId="286"/>
            <ac:spMk id="3" creationId="{46C67197-AECF-4631-8BE4-789CACF42165}"/>
          </ac:spMkLst>
        </pc:spChg>
      </pc:sldChg>
      <pc:sldChg chg="modSp new mod">
        <pc:chgData name="June Pulliam" userId="d7867ffcebadb037" providerId="LiveId" clId="{199B4093-06C8-47AD-9AE6-A09A8D256AC8}" dt="2022-04-20T00:08:41.640" v="6498" actId="20577"/>
        <pc:sldMkLst>
          <pc:docMk/>
          <pc:sldMk cId="3165544302" sldId="287"/>
        </pc:sldMkLst>
        <pc:spChg chg="mod">
          <ac:chgData name="June Pulliam" userId="d7867ffcebadb037" providerId="LiveId" clId="{199B4093-06C8-47AD-9AE6-A09A8D256AC8}" dt="2022-04-20T00:08:41.640" v="6498" actId="20577"/>
          <ac:spMkLst>
            <pc:docMk/>
            <pc:sldMk cId="3165544302" sldId="287"/>
            <ac:spMk id="2" creationId="{36DAB6A0-B940-40F0-B712-A8E1E0085AC0}"/>
          </ac:spMkLst>
        </pc:spChg>
        <pc:spChg chg="mod">
          <ac:chgData name="June Pulliam" userId="d7867ffcebadb037" providerId="LiveId" clId="{199B4093-06C8-47AD-9AE6-A09A8D256AC8}" dt="2022-04-20T00:08:31.198" v="6497" actId="20577"/>
          <ac:spMkLst>
            <pc:docMk/>
            <pc:sldMk cId="3165544302" sldId="287"/>
            <ac:spMk id="3" creationId="{FA73CE59-3D2B-4D9E-B92C-3B14D7CD45B1}"/>
          </ac:spMkLst>
        </pc:spChg>
      </pc:sldChg>
      <pc:sldChg chg="modSp new mod">
        <pc:chgData name="June Pulliam" userId="d7867ffcebadb037" providerId="LiveId" clId="{199B4093-06C8-47AD-9AE6-A09A8D256AC8}" dt="2022-04-20T00:15:21.547" v="6849" actId="6549"/>
        <pc:sldMkLst>
          <pc:docMk/>
          <pc:sldMk cId="3310426515" sldId="288"/>
        </pc:sldMkLst>
        <pc:spChg chg="mod">
          <ac:chgData name="June Pulliam" userId="d7867ffcebadb037" providerId="LiveId" clId="{199B4093-06C8-47AD-9AE6-A09A8D256AC8}" dt="2022-04-20T00:09:48.887" v="6676" actId="20577"/>
          <ac:spMkLst>
            <pc:docMk/>
            <pc:sldMk cId="3310426515" sldId="288"/>
            <ac:spMk id="2" creationId="{0AD5313A-5741-4392-913B-FDA1126E9018}"/>
          </ac:spMkLst>
        </pc:spChg>
        <pc:spChg chg="mod">
          <ac:chgData name="June Pulliam" userId="d7867ffcebadb037" providerId="LiveId" clId="{199B4093-06C8-47AD-9AE6-A09A8D256AC8}" dt="2022-04-20T00:15:21.547" v="6849" actId="6549"/>
          <ac:spMkLst>
            <pc:docMk/>
            <pc:sldMk cId="3310426515" sldId="288"/>
            <ac:spMk id="3" creationId="{5C69B344-E07D-4D7F-A31D-0F6F037726A4}"/>
          </ac:spMkLst>
        </pc:spChg>
      </pc:sldChg>
      <pc:sldChg chg="modSp new mod">
        <pc:chgData name="June Pulliam" userId="d7867ffcebadb037" providerId="LiveId" clId="{199B4093-06C8-47AD-9AE6-A09A8D256AC8}" dt="2022-04-20T00:16:07.313" v="6858"/>
        <pc:sldMkLst>
          <pc:docMk/>
          <pc:sldMk cId="3262991287" sldId="289"/>
        </pc:sldMkLst>
        <pc:spChg chg="mod">
          <ac:chgData name="June Pulliam" userId="d7867ffcebadb037" providerId="LiveId" clId="{199B4093-06C8-47AD-9AE6-A09A8D256AC8}" dt="2022-04-20T00:15:36.833" v="6851"/>
          <ac:spMkLst>
            <pc:docMk/>
            <pc:sldMk cId="3262991287" sldId="289"/>
            <ac:spMk id="2" creationId="{339B4E67-ACF5-44F2-A452-B66FCE0EED89}"/>
          </ac:spMkLst>
        </pc:spChg>
        <pc:spChg chg="mod">
          <ac:chgData name="June Pulliam" userId="d7867ffcebadb037" providerId="LiveId" clId="{199B4093-06C8-47AD-9AE6-A09A8D256AC8}" dt="2022-04-20T00:16:07.313" v="6858"/>
          <ac:spMkLst>
            <pc:docMk/>
            <pc:sldMk cId="3262991287" sldId="289"/>
            <ac:spMk id="3" creationId="{E7BA8413-6D4F-43A7-802A-ACAFD1C6628F}"/>
          </ac:spMkLst>
        </pc:spChg>
      </pc:sldChg>
      <pc:sldChg chg="modSp new mod">
        <pc:chgData name="June Pulliam" userId="d7867ffcebadb037" providerId="LiveId" clId="{199B4093-06C8-47AD-9AE6-A09A8D256AC8}" dt="2022-04-20T00:17:01.876" v="6863"/>
        <pc:sldMkLst>
          <pc:docMk/>
          <pc:sldMk cId="620199228" sldId="290"/>
        </pc:sldMkLst>
        <pc:spChg chg="mod">
          <ac:chgData name="June Pulliam" userId="d7867ffcebadb037" providerId="LiveId" clId="{199B4093-06C8-47AD-9AE6-A09A8D256AC8}" dt="2022-04-20T00:15:40.083" v="6853"/>
          <ac:spMkLst>
            <pc:docMk/>
            <pc:sldMk cId="620199228" sldId="290"/>
            <ac:spMk id="2" creationId="{18107823-4FD4-4F4A-A2B7-1A96B62C31A8}"/>
          </ac:spMkLst>
        </pc:spChg>
        <pc:spChg chg="mod">
          <ac:chgData name="June Pulliam" userId="d7867ffcebadb037" providerId="LiveId" clId="{199B4093-06C8-47AD-9AE6-A09A8D256AC8}" dt="2022-04-20T00:17:01.876" v="6863"/>
          <ac:spMkLst>
            <pc:docMk/>
            <pc:sldMk cId="620199228" sldId="290"/>
            <ac:spMk id="3" creationId="{4E36CD28-5280-405C-83A9-6E2D638D3B7E}"/>
          </ac:spMkLst>
        </pc:spChg>
      </pc:sldChg>
      <pc:sldChg chg="modSp new mod">
        <pc:chgData name="June Pulliam" userId="d7867ffcebadb037" providerId="LiveId" clId="{199B4093-06C8-47AD-9AE6-A09A8D256AC8}" dt="2022-04-20T00:17:48.447" v="6938" actId="20577"/>
        <pc:sldMkLst>
          <pc:docMk/>
          <pc:sldMk cId="1249879972" sldId="291"/>
        </pc:sldMkLst>
        <pc:spChg chg="mod">
          <ac:chgData name="June Pulliam" userId="d7867ffcebadb037" providerId="LiveId" clId="{199B4093-06C8-47AD-9AE6-A09A8D256AC8}" dt="2022-04-20T00:17:41.278" v="6935" actId="20577"/>
          <ac:spMkLst>
            <pc:docMk/>
            <pc:sldMk cId="1249879972" sldId="291"/>
            <ac:spMk id="2" creationId="{36BA668A-A51C-4A1A-A090-1CBC153DEEE2}"/>
          </ac:spMkLst>
        </pc:spChg>
        <pc:spChg chg="mod">
          <ac:chgData name="June Pulliam" userId="d7867ffcebadb037" providerId="LiveId" clId="{199B4093-06C8-47AD-9AE6-A09A8D256AC8}" dt="2022-04-20T00:17:48.447" v="6938" actId="20577"/>
          <ac:spMkLst>
            <pc:docMk/>
            <pc:sldMk cId="1249879972" sldId="291"/>
            <ac:spMk id="3" creationId="{FBD8A4AD-85BC-4D77-AF7F-6C244D28A7CA}"/>
          </ac:spMkLst>
        </pc:spChg>
      </pc:sldChg>
      <pc:sldChg chg="modSp new mod">
        <pc:chgData name="June Pulliam" userId="d7867ffcebadb037" providerId="LiveId" clId="{199B4093-06C8-47AD-9AE6-A09A8D256AC8}" dt="2022-04-20T00:18:45.887" v="6974" actId="6549"/>
        <pc:sldMkLst>
          <pc:docMk/>
          <pc:sldMk cId="234161" sldId="292"/>
        </pc:sldMkLst>
        <pc:spChg chg="mod">
          <ac:chgData name="June Pulliam" userId="d7867ffcebadb037" providerId="LiveId" clId="{199B4093-06C8-47AD-9AE6-A09A8D256AC8}" dt="2022-04-20T00:18:07.898" v="6967" actId="20577"/>
          <ac:spMkLst>
            <pc:docMk/>
            <pc:sldMk cId="234161" sldId="292"/>
            <ac:spMk id="2" creationId="{BDB10A60-DC2D-4A6A-8030-33DCCCD73D72}"/>
          </ac:spMkLst>
        </pc:spChg>
        <pc:spChg chg="mod">
          <ac:chgData name="June Pulliam" userId="d7867ffcebadb037" providerId="LiveId" clId="{199B4093-06C8-47AD-9AE6-A09A8D256AC8}" dt="2022-04-20T00:18:45.887" v="6974" actId="6549"/>
          <ac:spMkLst>
            <pc:docMk/>
            <pc:sldMk cId="234161" sldId="292"/>
            <ac:spMk id="3" creationId="{7D3C7E06-D16A-48EE-A9A0-08C9426598A9}"/>
          </ac:spMkLst>
        </pc:spChg>
      </pc:sldChg>
      <pc:sldChg chg="modSp new mod">
        <pc:chgData name="June Pulliam" userId="d7867ffcebadb037" providerId="LiveId" clId="{199B4093-06C8-47AD-9AE6-A09A8D256AC8}" dt="2022-04-20T00:20:06.912" v="7013" actId="15"/>
        <pc:sldMkLst>
          <pc:docMk/>
          <pc:sldMk cId="461520262" sldId="293"/>
        </pc:sldMkLst>
        <pc:spChg chg="mod">
          <ac:chgData name="June Pulliam" userId="d7867ffcebadb037" providerId="LiveId" clId="{199B4093-06C8-47AD-9AE6-A09A8D256AC8}" dt="2022-04-20T00:18:58.117" v="7005" actId="20577"/>
          <ac:spMkLst>
            <pc:docMk/>
            <pc:sldMk cId="461520262" sldId="293"/>
            <ac:spMk id="2" creationId="{AA823293-1494-4C36-A78A-D234D0DBB405}"/>
          </ac:spMkLst>
        </pc:spChg>
        <pc:spChg chg="mod">
          <ac:chgData name="June Pulliam" userId="d7867ffcebadb037" providerId="LiveId" clId="{199B4093-06C8-47AD-9AE6-A09A8D256AC8}" dt="2022-04-20T00:20:06.912" v="7013" actId="15"/>
          <ac:spMkLst>
            <pc:docMk/>
            <pc:sldMk cId="461520262" sldId="293"/>
            <ac:spMk id="3" creationId="{255EA8F3-4779-4503-9DBD-AAB06E1A164D}"/>
          </ac:spMkLst>
        </pc:spChg>
      </pc:sldChg>
      <pc:sldChg chg="modSp new mod">
        <pc:chgData name="June Pulliam" userId="d7867ffcebadb037" providerId="LiveId" clId="{199B4093-06C8-47AD-9AE6-A09A8D256AC8}" dt="2022-04-20T00:26:35.835" v="7210" actId="15"/>
        <pc:sldMkLst>
          <pc:docMk/>
          <pc:sldMk cId="1917698803" sldId="294"/>
        </pc:sldMkLst>
        <pc:spChg chg="mod">
          <ac:chgData name="June Pulliam" userId="d7867ffcebadb037" providerId="LiveId" clId="{199B4093-06C8-47AD-9AE6-A09A8D256AC8}" dt="2022-04-20T00:25:08.079" v="7049" actId="20577"/>
          <ac:spMkLst>
            <pc:docMk/>
            <pc:sldMk cId="1917698803" sldId="294"/>
            <ac:spMk id="2" creationId="{B0D51949-8946-43BC-B33F-F6D950CC4E9E}"/>
          </ac:spMkLst>
        </pc:spChg>
        <pc:spChg chg="mod">
          <ac:chgData name="June Pulliam" userId="d7867ffcebadb037" providerId="LiveId" clId="{199B4093-06C8-47AD-9AE6-A09A8D256AC8}" dt="2022-04-20T00:26:35.835" v="7210" actId="15"/>
          <ac:spMkLst>
            <pc:docMk/>
            <pc:sldMk cId="1917698803" sldId="294"/>
            <ac:spMk id="3" creationId="{1F64FE27-C9CA-488B-AEE7-13DC1A5D6993}"/>
          </ac:spMkLst>
        </pc:spChg>
      </pc:sldChg>
      <pc:sldChg chg="modSp new mod">
        <pc:chgData name="June Pulliam" userId="d7867ffcebadb037" providerId="LiveId" clId="{199B4093-06C8-47AD-9AE6-A09A8D256AC8}" dt="2022-04-20T00:30:33.693" v="7617" actId="20577"/>
        <pc:sldMkLst>
          <pc:docMk/>
          <pc:sldMk cId="3227719577" sldId="295"/>
        </pc:sldMkLst>
        <pc:spChg chg="mod">
          <ac:chgData name="June Pulliam" userId="d7867ffcebadb037" providerId="LiveId" clId="{199B4093-06C8-47AD-9AE6-A09A8D256AC8}" dt="2022-04-20T00:26:49.289" v="7232" actId="20577"/>
          <ac:spMkLst>
            <pc:docMk/>
            <pc:sldMk cId="3227719577" sldId="295"/>
            <ac:spMk id="2" creationId="{F7F0BC6E-81E5-41A6-AFA9-805593C0DA67}"/>
          </ac:spMkLst>
        </pc:spChg>
        <pc:spChg chg="mod">
          <ac:chgData name="June Pulliam" userId="d7867ffcebadb037" providerId="LiveId" clId="{199B4093-06C8-47AD-9AE6-A09A8D256AC8}" dt="2022-04-20T00:30:33.693" v="7617" actId="20577"/>
          <ac:spMkLst>
            <pc:docMk/>
            <pc:sldMk cId="3227719577" sldId="295"/>
            <ac:spMk id="3" creationId="{41E45AED-6026-4E8C-B074-4D6EA1507FA4}"/>
          </ac:spMkLst>
        </pc:spChg>
      </pc:sldChg>
      <pc:sldChg chg="modSp new mod">
        <pc:chgData name="June Pulliam" userId="d7867ffcebadb037" providerId="LiveId" clId="{199B4093-06C8-47AD-9AE6-A09A8D256AC8}" dt="2022-04-20T00:32:47.734" v="7765" actId="15"/>
        <pc:sldMkLst>
          <pc:docMk/>
          <pc:sldMk cId="3684237922" sldId="296"/>
        </pc:sldMkLst>
        <pc:spChg chg="mod">
          <ac:chgData name="June Pulliam" userId="d7867ffcebadb037" providerId="LiveId" clId="{199B4093-06C8-47AD-9AE6-A09A8D256AC8}" dt="2022-04-20T00:30:52.211" v="7637" actId="20577"/>
          <ac:spMkLst>
            <pc:docMk/>
            <pc:sldMk cId="3684237922" sldId="296"/>
            <ac:spMk id="2" creationId="{AA4E75EB-CFCB-4342-B908-18A6A02CC03E}"/>
          </ac:spMkLst>
        </pc:spChg>
        <pc:spChg chg="mod">
          <ac:chgData name="June Pulliam" userId="d7867ffcebadb037" providerId="LiveId" clId="{199B4093-06C8-47AD-9AE6-A09A8D256AC8}" dt="2022-04-20T00:32:47.734" v="7765" actId="15"/>
          <ac:spMkLst>
            <pc:docMk/>
            <pc:sldMk cId="3684237922" sldId="296"/>
            <ac:spMk id="3" creationId="{02C50F73-7491-4AAC-9F5F-0D6B3329A332}"/>
          </ac:spMkLst>
        </pc:spChg>
      </pc:sldChg>
      <pc:sldChg chg="modSp new mod">
        <pc:chgData name="June Pulliam" userId="d7867ffcebadb037" providerId="LiveId" clId="{199B4093-06C8-47AD-9AE6-A09A8D256AC8}" dt="2022-04-20T00:35:32.360" v="7967"/>
        <pc:sldMkLst>
          <pc:docMk/>
          <pc:sldMk cId="46770119" sldId="297"/>
        </pc:sldMkLst>
        <pc:spChg chg="mod">
          <ac:chgData name="June Pulliam" userId="d7867ffcebadb037" providerId="LiveId" clId="{199B4093-06C8-47AD-9AE6-A09A8D256AC8}" dt="2022-04-20T00:35:24.325" v="7957" actId="20577"/>
          <ac:spMkLst>
            <pc:docMk/>
            <pc:sldMk cId="46770119" sldId="297"/>
            <ac:spMk id="2" creationId="{263BE487-A5AD-4AEF-9F93-538C9B86EEFB}"/>
          </ac:spMkLst>
        </pc:spChg>
        <pc:spChg chg="mod">
          <ac:chgData name="June Pulliam" userId="d7867ffcebadb037" providerId="LiveId" clId="{199B4093-06C8-47AD-9AE6-A09A8D256AC8}" dt="2022-04-20T00:35:32.360" v="7967"/>
          <ac:spMkLst>
            <pc:docMk/>
            <pc:sldMk cId="46770119" sldId="297"/>
            <ac:spMk id="3" creationId="{A113B64A-9B83-427F-A691-C186BBEBF341}"/>
          </ac:spMkLst>
        </pc:spChg>
      </pc:sldChg>
      <pc:sldChg chg="modSp new mod">
        <pc:chgData name="June Pulliam" userId="d7867ffcebadb037" providerId="LiveId" clId="{199B4093-06C8-47AD-9AE6-A09A8D256AC8}" dt="2022-04-20T00:41:23.689" v="8407" actId="113"/>
        <pc:sldMkLst>
          <pc:docMk/>
          <pc:sldMk cId="2981072646" sldId="298"/>
        </pc:sldMkLst>
        <pc:spChg chg="mod">
          <ac:chgData name="June Pulliam" userId="d7867ffcebadb037" providerId="LiveId" clId="{199B4093-06C8-47AD-9AE6-A09A8D256AC8}" dt="2022-04-20T00:35:50.470" v="8000" actId="20577"/>
          <ac:spMkLst>
            <pc:docMk/>
            <pc:sldMk cId="2981072646" sldId="298"/>
            <ac:spMk id="2" creationId="{40E184DE-5E36-4A21-B4D2-CEA6304A9D1B}"/>
          </ac:spMkLst>
        </pc:spChg>
        <pc:spChg chg="mod">
          <ac:chgData name="June Pulliam" userId="d7867ffcebadb037" providerId="LiveId" clId="{199B4093-06C8-47AD-9AE6-A09A8D256AC8}" dt="2022-04-20T00:41:23.689" v="8407" actId="113"/>
          <ac:spMkLst>
            <pc:docMk/>
            <pc:sldMk cId="2981072646" sldId="298"/>
            <ac:spMk id="3" creationId="{4BEC62F5-FBA4-4B38-AF20-BFF3DE87ECD9}"/>
          </ac:spMkLst>
        </pc:spChg>
      </pc:sldChg>
      <pc:sldChg chg="modSp new mod">
        <pc:chgData name="June Pulliam" userId="d7867ffcebadb037" providerId="LiveId" clId="{199B4093-06C8-47AD-9AE6-A09A8D256AC8}" dt="2022-04-20T00:44:47.930" v="8759" actId="6549"/>
        <pc:sldMkLst>
          <pc:docMk/>
          <pc:sldMk cId="3353094108" sldId="299"/>
        </pc:sldMkLst>
        <pc:spChg chg="mod">
          <ac:chgData name="June Pulliam" userId="d7867ffcebadb037" providerId="LiveId" clId="{199B4093-06C8-47AD-9AE6-A09A8D256AC8}" dt="2022-04-20T00:44:47.930" v="8759" actId="6549"/>
          <ac:spMkLst>
            <pc:docMk/>
            <pc:sldMk cId="3353094108" sldId="299"/>
            <ac:spMk id="2" creationId="{ECFB9E2D-8A26-443F-BAFC-6CD1DDE2157C}"/>
          </ac:spMkLst>
        </pc:spChg>
        <pc:spChg chg="mod">
          <ac:chgData name="June Pulliam" userId="d7867ffcebadb037" providerId="LiveId" clId="{199B4093-06C8-47AD-9AE6-A09A8D256AC8}" dt="2022-04-20T00:44:42.782" v="8758" actId="15"/>
          <ac:spMkLst>
            <pc:docMk/>
            <pc:sldMk cId="3353094108" sldId="299"/>
            <ac:spMk id="3" creationId="{8229E9FD-CB22-4DD8-B359-DD89EEEE8BA6}"/>
          </ac:spMkLst>
        </pc:spChg>
      </pc:sldChg>
      <pc:sldChg chg="modSp new mod">
        <pc:chgData name="June Pulliam" userId="d7867ffcebadb037" providerId="LiveId" clId="{199B4093-06C8-47AD-9AE6-A09A8D256AC8}" dt="2022-04-20T00:47:06.576" v="8967" actId="15"/>
        <pc:sldMkLst>
          <pc:docMk/>
          <pc:sldMk cId="4050448166" sldId="300"/>
        </pc:sldMkLst>
        <pc:spChg chg="mod">
          <ac:chgData name="June Pulliam" userId="d7867ffcebadb037" providerId="LiveId" clId="{199B4093-06C8-47AD-9AE6-A09A8D256AC8}" dt="2022-04-20T00:44:54.294" v="8773" actId="20577"/>
          <ac:spMkLst>
            <pc:docMk/>
            <pc:sldMk cId="4050448166" sldId="300"/>
            <ac:spMk id="2" creationId="{8CD9D10E-6DA8-4610-8502-AF83EE576E54}"/>
          </ac:spMkLst>
        </pc:spChg>
        <pc:spChg chg="mod">
          <ac:chgData name="June Pulliam" userId="d7867ffcebadb037" providerId="LiveId" clId="{199B4093-06C8-47AD-9AE6-A09A8D256AC8}" dt="2022-04-20T00:47:06.576" v="8967" actId="15"/>
          <ac:spMkLst>
            <pc:docMk/>
            <pc:sldMk cId="4050448166" sldId="300"/>
            <ac:spMk id="3" creationId="{F5C08AA4-EDF1-4B1E-9FB6-7E9CC1556DAE}"/>
          </ac:spMkLst>
        </pc:spChg>
      </pc:sldChg>
      <pc:sldChg chg="modSp new mod">
        <pc:chgData name="June Pulliam" userId="d7867ffcebadb037" providerId="LiveId" clId="{199B4093-06C8-47AD-9AE6-A09A8D256AC8}" dt="2022-04-20T00:50:02.323" v="9033" actId="20577"/>
        <pc:sldMkLst>
          <pc:docMk/>
          <pc:sldMk cId="1403798263" sldId="301"/>
        </pc:sldMkLst>
        <pc:spChg chg="mod">
          <ac:chgData name="June Pulliam" userId="d7867ffcebadb037" providerId="LiveId" clId="{199B4093-06C8-47AD-9AE6-A09A8D256AC8}" dt="2022-04-20T00:48:38.216" v="8982" actId="20577"/>
          <ac:spMkLst>
            <pc:docMk/>
            <pc:sldMk cId="1403798263" sldId="301"/>
            <ac:spMk id="2" creationId="{685ECD43-AAD5-4AB5-9B0A-9E52025DA17A}"/>
          </ac:spMkLst>
        </pc:spChg>
        <pc:spChg chg="mod">
          <ac:chgData name="June Pulliam" userId="d7867ffcebadb037" providerId="LiveId" clId="{199B4093-06C8-47AD-9AE6-A09A8D256AC8}" dt="2022-04-20T00:50:02.323" v="9033" actId="20577"/>
          <ac:spMkLst>
            <pc:docMk/>
            <pc:sldMk cId="1403798263" sldId="301"/>
            <ac:spMk id="3" creationId="{3624A9EE-F412-4D7B-9400-A13A58053D38}"/>
          </ac:spMkLst>
        </pc:spChg>
      </pc:sldChg>
      <pc:sldChg chg="modSp new mod">
        <pc:chgData name="June Pulliam" userId="d7867ffcebadb037" providerId="LiveId" clId="{199B4093-06C8-47AD-9AE6-A09A8D256AC8}" dt="2022-04-20T00:54:25.417" v="9234" actId="27636"/>
        <pc:sldMkLst>
          <pc:docMk/>
          <pc:sldMk cId="2852114942" sldId="302"/>
        </pc:sldMkLst>
        <pc:spChg chg="mod">
          <ac:chgData name="June Pulliam" userId="d7867ffcebadb037" providerId="LiveId" clId="{199B4093-06C8-47AD-9AE6-A09A8D256AC8}" dt="2022-04-20T00:50:14.657" v="9045" actId="20577"/>
          <ac:spMkLst>
            <pc:docMk/>
            <pc:sldMk cId="2852114942" sldId="302"/>
            <ac:spMk id="2" creationId="{16CD4F23-6E76-465F-B162-105899A20866}"/>
          </ac:spMkLst>
        </pc:spChg>
        <pc:spChg chg="mod">
          <ac:chgData name="June Pulliam" userId="d7867ffcebadb037" providerId="LiveId" clId="{199B4093-06C8-47AD-9AE6-A09A8D256AC8}" dt="2022-04-20T00:54:25.417" v="9234" actId="27636"/>
          <ac:spMkLst>
            <pc:docMk/>
            <pc:sldMk cId="2852114942" sldId="302"/>
            <ac:spMk id="3" creationId="{B2EF6D5B-D051-4A17-827F-D4477BFFF8FE}"/>
          </ac:spMkLst>
        </pc:spChg>
      </pc:sldChg>
      <pc:sldChg chg="modSp new mod">
        <pc:chgData name="June Pulliam" userId="d7867ffcebadb037" providerId="LiveId" clId="{199B4093-06C8-47AD-9AE6-A09A8D256AC8}" dt="2022-04-20T00:55:01.057" v="9286" actId="20577"/>
        <pc:sldMkLst>
          <pc:docMk/>
          <pc:sldMk cId="1697812861" sldId="303"/>
        </pc:sldMkLst>
        <pc:spChg chg="mod">
          <ac:chgData name="June Pulliam" userId="d7867ffcebadb037" providerId="LiveId" clId="{199B4093-06C8-47AD-9AE6-A09A8D256AC8}" dt="2022-04-20T00:54:44.571" v="9271" actId="20577"/>
          <ac:spMkLst>
            <pc:docMk/>
            <pc:sldMk cId="1697812861" sldId="303"/>
            <ac:spMk id="2" creationId="{31EE2D5D-9751-4901-B014-7955A36F28E6}"/>
          </ac:spMkLst>
        </pc:spChg>
        <pc:spChg chg="mod">
          <ac:chgData name="June Pulliam" userId="d7867ffcebadb037" providerId="LiveId" clId="{199B4093-06C8-47AD-9AE6-A09A8D256AC8}" dt="2022-04-20T00:55:01.057" v="9286" actId="20577"/>
          <ac:spMkLst>
            <pc:docMk/>
            <pc:sldMk cId="1697812861" sldId="303"/>
            <ac:spMk id="3" creationId="{2C09FE37-0954-47E6-91C3-A86980C489D3}"/>
          </ac:spMkLst>
        </pc:spChg>
      </pc:sldChg>
      <pc:sldChg chg="modSp new mod">
        <pc:chgData name="June Pulliam" userId="d7867ffcebadb037" providerId="LiveId" clId="{199B4093-06C8-47AD-9AE6-A09A8D256AC8}" dt="2022-04-20T01:02:02.498" v="9798" actId="15"/>
        <pc:sldMkLst>
          <pc:docMk/>
          <pc:sldMk cId="2389550460" sldId="304"/>
        </pc:sldMkLst>
        <pc:spChg chg="mod">
          <ac:chgData name="June Pulliam" userId="d7867ffcebadb037" providerId="LiveId" clId="{199B4093-06C8-47AD-9AE6-A09A8D256AC8}" dt="2022-04-20T00:55:28.493" v="9312" actId="20577"/>
          <ac:spMkLst>
            <pc:docMk/>
            <pc:sldMk cId="2389550460" sldId="304"/>
            <ac:spMk id="2" creationId="{C8326709-B48D-42F4-8366-AE5E75FE4C77}"/>
          </ac:spMkLst>
        </pc:spChg>
        <pc:spChg chg="mod">
          <ac:chgData name="June Pulliam" userId="d7867ffcebadb037" providerId="LiveId" clId="{199B4093-06C8-47AD-9AE6-A09A8D256AC8}" dt="2022-04-20T01:02:02.498" v="9798" actId="15"/>
          <ac:spMkLst>
            <pc:docMk/>
            <pc:sldMk cId="2389550460" sldId="304"/>
            <ac:spMk id="3" creationId="{3F2FDE67-FDCB-4447-B10F-DC07A711BC49}"/>
          </ac:spMkLst>
        </pc:spChg>
      </pc:sldChg>
      <pc:sldChg chg="modSp new mod">
        <pc:chgData name="June Pulliam" userId="d7867ffcebadb037" providerId="LiveId" clId="{199B4093-06C8-47AD-9AE6-A09A8D256AC8}" dt="2022-04-20T01:08:22.228" v="10240" actId="20577"/>
        <pc:sldMkLst>
          <pc:docMk/>
          <pc:sldMk cId="4041481415" sldId="305"/>
        </pc:sldMkLst>
        <pc:spChg chg="mod">
          <ac:chgData name="June Pulliam" userId="d7867ffcebadb037" providerId="LiveId" clId="{199B4093-06C8-47AD-9AE6-A09A8D256AC8}" dt="2022-04-20T01:02:31.982" v="9852" actId="20577"/>
          <ac:spMkLst>
            <pc:docMk/>
            <pc:sldMk cId="4041481415" sldId="305"/>
            <ac:spMk id="2" creationId="{D3D0C47B-EE7E-4572-9A0E-5247CAF5DFEC}"/>
          </ac:spMkLst>
        </pc:spChg>
        <pc:spChg chg="mod">
          <ac:chgData name="June Pulliam" userId="d7867ffcebadb037" providerId="LiveId" clId="{199B4093-06C8-47AD-9AE6-A09A8D256AC8}" dt="2022-04-20T01:08:22.228" v="10240" actId="20577"/>
          <ac:spMkLst>
            <pc:docMk/>
            <pc:sldMk cId="4041481415" sldId="305"/>
            <ac:spMk id="3" creationId="{4B88B4F2-979B-4E56-9217-B292105D5BA9}"/>
          </ac:spMkLst>
        </pc:spChg>
      </pc:sldChg>
      <pc:sldChg chg="modSp new mod">
        <pc:chgData name="June Pulliam" userId="d7867ffcebadb037" providerId="LiveId" clId="{199B4093-06C8-47AD-9AE6-A09A8D256AC8}" dt="2022-04-20T01:10:59.331" v="10288" actId="1076"/>
        <pc:sldMkLst>
          <pc:docMk/>
          <pc:sldMk cId="2644737703" sldId="306"/>
        </pc:sldMkLst>
        <pc:spChg chg="mod">
          <ac:chgData name="June Pulliam" userId="d7867ffcebadb037" providerId="LiveId" clId="{199B4093-06C8-47AD-9AE6-A09A8D256AC8}" dt="2022-04-20T01:10:59.331" v="10288" actId="1076"/>
          <ac:spMkLst>
            <pc:docMk/>
            <pc:sldMk cId="2644737703" sldId="306"/>
            <ac:spMk id="2" creationId="{BD4C78DC-275E-49FB-8DEA-1788571D4DE1}"/>
          </ac:spMkLst>
        </pc:spChg>
        <pc:spChg chg="mod">
          <ac:chgData name="June Pulliam" userId="d7867ffcebadb037" providerId="LiveId" clId="{199B4093-06C8-47AD-9AE6-A09A8D256AC8}" dt="2022-04-20T01:10:02.225" v="10287" actId="15"/>
          <ac:spMkLst>
            <pc:docMk/>
            <pc:sldMk cId="2644737703" sldId="306"/>
            <ac:spMk id="3" creationId="{B8F6B5FD-F2A6-4EEE-ADF0-BC94FFB2F54A}"/>
          </ac:spMkLst>
        </pc:spChg>
      </pc:sldChg>
      <pc:sldChg chg="modSp new mod">
        <pc:chgData name="June Pulliam" userId="d7867ffcebadb037" providerId="LiveId" clId="{199B4093-06C8-47AD-9AE6-A09A8D256AC8}" dt="2022-04-20T01:14:56.949" v="10620" actId="113"/>
        <pc:sldMkLst>
          <pc:docMk/>
          <pc:sldMk cId="3336932867" sldId="307"/>
        </pc:sldMkLst>
        <pc:spChg chg="mod">
          <ac:chgData name="June Pulliam" userId="d7867ffcebadb037" providerId="LiveId" clId="{199B4093-06C8-47AD-9AE6-A09A8D256AC8}" dt="2022-04-20T01:11:05.742" v="10290"/>
          <ac:spMkLst>
            <pc:docMk/>
            <pc:sldMk cId="3336932867" sldId="307"/>
            <ac:spMk id="2" creationId="{8CA6B5B7-3033-45FB-A44F-4C1136630358}"/>
          </ac:spMkLst>
        </pc:spChg>
        <pc:spChg chg="mod">
          <ac:chgData name="June Pulliam" userId="d7867ffcebadb037" providerId="LiveId" clId="{199B4093-06C8-47AD-9AE6-A09A8D256AC8}" dt="2022-04-20T01:14:56.949" v="10620" actId="113"/>
          <ac:spMkLst>
            <pc:docMk/>
            <pc:sldMk cId="3336932867" sldId="307"/>
            <ac:spMk id="3" creationId="{1EAC361B-7CCD-44A4-8B26-E875949FF301}"/>
          </ac:spMkLst>
        </pc:spChg>
      </pc:sldChg>
      <pc:sldMasterChg chg="add addSldLayout">
        <pc:chgData name="June Pulliam" userId="d7867ffcebadb037" providerId="LiveId" clId="{199B4093-06C8-47AD-9AE6-A09A8D256AC8}" dt="2022-04-18T23:24:50.419" v="52" actId="27028"/>
        <pc:sldMasterMkLst>
          <pc:docMk/>
          <pc:sldMasterMk cId="3667484601" sldId="2147483648"/>
        </pc:sldMasterMkLst>
        <pc:sldLayoutChg chg="add">
          <pc:chgData name="June Pulliam" userId="d7867ffcebadb037" providerId="LiveId" clId="{199B4093-06C8-47AD-9AE6-A09A8D256AC8}" dt="2022-04-18T23:24:50.419" v="52" actId="27028"/>
          <pc:sldLayoutMkLst>
            <pc:docMk/>
            <pc:sldMasterMk cId="3667484601" sldId="2147483648"/>
            <pc:sldLayoutMk cId="2434807308" sldId="2147483650"/>
          </pc:sldLayoutMkLst>
        </pc:sldLayoutChg>
      </pc:sldMasterChg>
      <pc:sldMasterChg chg="replId delSldLayout">
        <pc:chgData name="June Pulliam" userId="d7867ffcebadb037" providerId="LiveId" clId="{199B4093-06C8-47AD-9AE6-A09A8D256AC8}" dt="2022-04-18T23:24:50.419" v="52" actId="27028"/>
        <pc:sldMasterMkLst>
          <pc:docMk/>
          <pc:sldMasterMk cId="0" sldId="2147483665"/>
        </pc:sldMasterMkLst>
        <pc:sldLayoutChg chg="del">
          <pc:chgData name="June Pulliam" userId="d7867ffcebadb037" providerId="LiveId" clId="{199B4093-06C8-47AD-9AE6-A09A8D256AC8}" dt="2022-04-18T23:22:20.565" v="47" actId="47"/>
          <pc:sldLayoutMkLst>
            <pc:docMk/>
            <pc:sldMasterMk cId="0" sldId="2147483665"/>
            <pc:sldLayoutMk cId="0" sldId="2147483652"/>
          </pc:sldLayoutMkLst>
        </pc:sldLayoutChg>
        <pc:sldLayoutChg chg="del">
          <pc:chgData name="June Pulliam" userId="d7867ffcebadb037" providerId="LiveId" clId="{199B4093-06C8-47AD-9AE6-A09A8D256AC8}" dt="2022-04-18T23:23:23.337" v="49" actId="47"/>
          <pc:sldLayoutMkLst>
            <pc:docMk/>
            <pc:sldMasterMk cId="0" sldId="2147483665"/>
            <pc:sldLayoutMk cId="0" sldId="2147483653"/>
          </pc:sldLayoutMkLst>
        </pc:sldLayoutChg>
        <pc:sldLayoutChg chg="del">
          <pc:chgData name="June Pulliam" userId="d7867ffcebadb037" providerId="LiveId" clId="{199B4093-06C8-47AD-9AE6-A09A8D256AC8}" dt="2022-04-18T23:22:11.290" v="36" actId="47"/>
          <pc:sldLayoutMkLst>
            <pc:docMk/>
            <pc:sldMasterMk cId="0" sldId="2147483665"/>
            <pc:sldLayoutMk cId="0" sldId="2147483655"/>
          </pc:sldLayoutMkLst>
        </pc:sldLayoutChg>
        <pc:sldLayoutChg chg="del">
          <pc:chgData name="June Pulliam" userId="d7867ffcebadb037" providerId="LiveId" clId="{199B4093-06C8-47AD-9AE6-A09A8D256AC8}" dt="2022-04-18T23:22:17.070" v="46" actId="47"/>
          <pc:sldLayoutMkLst>
            <pc:docMk/>
            <pc:sldMasterMk cId="0" sldId="2147483665"/>
            <pc:sldLayoutMk cId="0" sldId="2147483656"/>
          </pc:sldLayoutMkLst>
        </pc:sldLayoutChg>
        <pc:sldLayoutChg chg="del">
          <pc:chgData name="June Pulliam" userId="d7867ffcebadb037" providerId="LiveId" clId="{199B4093-06C8-47AD-9AE6-A09A8D256AC8}" dt="2022-04-18T23:24:08.470" v="51" actId="47"/>
          <pc:sldLayoutMkLst>
            <pc:docMk/>
            <pc:sldMasterMk cId="0" sldId="2147483665"/>
            <pc:sldLayoutMk cId="0" sldId="2147483657"/>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2" name="Google Shape;16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8"/>
        <p:cNvGrpSpPr/>
        <p:nvPr/>
      </p:nvGrpSpPr>
      <p:grpSpPr>
        <a:xfrm>
          <a:off x="0" y="0"/>
          <a:ext cx="0" cy="0"/>
          <a:chOff x="0" y="0"/>
          <a:chExt cx="0" cy="0"/>
        </a:xfrm>
      </p:grpSpPr>
      <p:sp>
        <p:nvSpPr>
          <p:cNvPr id="39" name="Google Shape;39;p25"/>
          <p:cNvSpPr txBox="1">
            <a:spLocks noGrp="1"/>
          </p:cNvSpPr>
          <p:nvPr>
            <p:ph type="ctrTitle"/>
          </p:nvPr>
        </p:nvSpPr>
        <p:spPr>
          <a:xfrm>
            <a:off x="2589213" y="2514600"/>
            <a:ext cx="8915399" cy="2262781"/>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5400"/>
              <a:buFont typeface="Century Gothic"/>
              <a:buNone/>
              <a:defRPr sz="5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25"/>
          <p:cNvSpPr txBox="1">
            <a:spLocks noGrp="1"/>
          </p:cNvSpPr>
          <p:nvPr>
            <p:ph type="subTitle" idx="1"/>
          </p:nvPr>
        </p:nvSpPr>
        <p:spPr>
          <a:xfrm>
            <a:off x="2589213" y="4777379"/>
            <a:ext cx="8915399" cy="1126283"/>
          </a:xfrm>
          <a:prstGeom prst="rect">
            <a:avLst/>
          </a:prstGeom>
          <a:noFill/>
          <a:ln>
            <a:noFill/>
          </a:ln>
        </p:spPr>
        <p:txBody>
          <a:bodyPr spcFirstLastPara="1" wrap="square" lIns="91425" tIns="45700" rIns="91425" bIns="45700" anchor="t" anchorCtr="0">
            <a:normAutofit/>
          </a:bodyPr>
          <a:lstStyle>
            <a:lvl1pPr lvl="0" algn="l">
              <a:spcBef>
                <a:spcPts val="1000"/>
              </a:spcBef>
              <a:spcAft>
                <a:spcPts val="0"/>
              </a:spcAft>
              <a:buSzPts val="1800"/>
              <a:buNone/>
              <a:defRPr>
                <a:solidFill>
                  <a:srgbClr val="595959"/>
                </a:solidFill>
              </a:defRPr>
            </a:lvl1pPr>
            <a:lvl2pPr lvl="1" algn="ctr">
              <a:spcBef>
                <a:spcPts val="1000"/>
              </a:spcBef>
              <a:spcAft>
                <a:spcPts val="0"/>
              </a:spcAft>
              <a:buSzPts val="1600"/>
              <a:buNone/>
              <a:defRPr>
                <a:solidFill>
                  <a:srgbClr val="888888"/>
                </a:solidFill>
              </a:defRPr>
            </a:lvl2pPr>
            <a:lvl3pPr lvl="2" algn="ctr">
              <a:spcBef>
                <a:spcPts val="1000"/>
              </a:spcBef>
              <a:spcAft>
                <a:spcPts val="0"/>
              </a:spcAft>
              <a:buSzPts val="1400"/>
              <a:buNone/>
              <a:defRPr>
                <a:solidFill>
                  <a:srgbClr val="888888"/>
                </a:solidFill>
              </a:defRPr>
            </a:lvl3pPr>
            <a:lvl4pPr lvl="3" algn="ctr">
              <a:spcBef>
                <a:spcPts val="1000"/>
              </a:spcBef>
              <a:spcAft>
                <a:spcPts val="0"/>
              </a:spcAft>
              <a:buSzPts val="1200"/>
              <a:buNone/>
              <a:defRPr>
                <a:solidFill>
                  <a:srgbClr val="888888"/>
                </a:solidFill>
              </a:defRPr>
            </a:lvl4pPr>
            <a:lvl5pPr lvl="4" algn="ctr">
              <a:spcBef>
                <a:spcPts val="1000"/>
              </a:spcBef>
              <a:spcAft>
                <a:spcPts val="0"/>
              </a:spcAft>
              <a:buSzPts val="1200"/>
              <a:buNone/>
              <a:defRPr>
                <a:solidFill>
                  <a:srgbClr val="888888"/>
                </a:solidFill>
              </a:defRPr>
            </a:lvl5pPr>
            <a:lvl6pPr lvl="5" algn="ctr">
              <a:spcBef>
                <a:spcPts val="1000"/>
              </a:spcBef>
              <a:spcAft>
                <a:spcPts val="0"/>
              </a:spcAft>
              <a:buSzPts val="1200"/>
              <a:buNone/>
              <a:defRPr>
                <a:solidFill>
                  <a:srgbClr val="888888"/>
                </a:solidFill>
              </a:defRPr>
            </a:lvl6pPr>
            <a:lvl7pPr lvl="6" algn="ctr">
              <a:spcBef>
                <a:spcPts val="1000"/>
              </a:spcBef>
              <a:spcAft>
                <a:spcPts val="0"/>
              </a:spcAft>
              <a:buSzPts val="1200"/>
              <a:buNone/>
              <a:defRPr>
                <a:solidFill>
                  <a:srgbClr val="888888"/>
                </a:solidFill>
              </a:defRPr>
            </a:lvl7pPr>
            <a:lvl8pPr lvl="7" algn="ctr">
              <a:spcBef>
                <a:spcPts val="1000"/>
              </a:spcBef>
              <a:spcAft>
                <a:spcPts val="0"/>
              </a:spcAft>
              <a:buSzPts val="1200"/>
              <a:buNone/>
              <a:defRPr>
                <a:solidFill>
                  <a:srgbClr val="888888"/>
                </a:solidFill>
              </a:defRPr>
            </a:lvl8pPr>
            <a:lvl9pPr lvl="8" algn="ctr">
              <a:spcBef>
                <a:spcPts val="1000"/>
              </a:spcBef>
              <a:spcAft>
                <a:spcPts val="0"/>
              </a:spcAft>
              <a:buSzPts val="1200"/>
              <a:buNone/>
              <a:defRPr>
                <a:solidFill>
                  <a:srgbClr val="888888"/>
                </a:solidFill>
              </a:defRPr>
            </a:lvl9pPr>
          </a:lstStyle>
          <a:p>
            <a:endParaRPr/>
          </a:p>
        </p:txBody>
      </p:sp>
      <p:sp>
        <p:nvSpPr>
          <p:cNvPr id="41" name="Google Shape;41;p25"/>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25"/>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25"/>
          <p:cNvSpPr/>
          <p:nvPr/>
        </p:nvSpPr>
        <p:spPr>
          <a:xfrm>
            <a:off x="0" y="4323810"/>
            <a:ext cx="1744652" cy="778589"/>
          </a:xfrm>
          <a:custGeom>
            <a:avLst/>
            <a:gdLst/>
            <a:ahLst/>
            <a:cxnLst/>
            <a:rect l="l" t="t" r="r" b="b"/>
            <a:pathLst>
              <a:path w="372" h="166" extrusionOk="0">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5"/>
          <p:cNvSpPr txBox="1">
            <a:spLocks noGrp="1"/>
          </p:cNvSpPr>
          <p:nvPr>
            <p:ph type="sldNum" idx="12"/>
          </p:nvPr>
        </p:nvSpPr>
        <p:spPr>
          <a:xfrm>
            <a:off x="531812" y="4529540"/>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aption">
  <p:cSld name="Title and Caption">
    <p:spTree>
      <p:nvGrpSpPr>
        <p:cNvPr id="1" name="Shape 104"/>
        <p:cNvGrpSpPr/>
        <p:nvPr/>
      </p:nvGrpSpPr>
      <p:grpSpPr>
        <a:xfrm>
          <a:off x="0" y="0"/>
          <a:ext cx="0" cy="0"/>
          <a:chOff x="0" y="0"/>
          <a:chExt cx="0" cy="0"/>
        </a:xfrm>
      </p:grpSpPr>
      <p:sp>
        <p:nvSpPr>
          <p:cNvPr id="105" name="Google Shape;105;p34"/>
          <p:cNvSpPr txBox="1">
            <a:spLocks noGrp="1"/>
          </p:cNvSpPr>
          <p:nvPr>
            <p:ph type="title"/>
          </p:nvPr>
        </p:nvSpPr>
        <p:spPr>
          <a:xfrm>
            <a:off x="2589212" y="609600"/>
            <a:ext cx="8915399" cy="311704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 name="Google Shape;106;p34"/>
          <p:cNvSpPr txBox="1">
            <a:spLocks noGrp="1"/>
          </p:cNvSpPr>
          <p:nvPr>
            <p:ph type="body" idx="1"/>
          </p:nvPr>
        </p:nvSpPr>
        <p:spPr>
          <a:xfrm>
            <a:off x="2589212" y="4354046"/>
            <a:ext cx="8915399" cy="1555864"/>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800"/>
              <a:buNone/>
              <a:defRPr sz="1800">
                <a:solidFill>
                  <a:srgbClr val="595959"/>
                </a:solidFill>
              </a:defRPr>
            </a:lvl1pPr>
            <a:lvl2pPr marL="914400" lvl="1" indent="-228600" algn="l">
              <a:spcBef>
                <a:spcPts val="1000"/>
              </a:spcBef>
              <a:spcAft>
                <a:spcPts val="0"/>
              </a:spcAft>
              <a:buSzPts val="1800"/>
              <a:buNone/>
              <a:defRPr sz="1800">
                <a:solidFill>
                  <a:srgbClr val="888888"/>
                </a:solidFill>
              </a:defRPr>
            </a:lvl2pPr>
            <a:lvl3pPr marL="1371600" lvl="2" indent="-228600" algn="l">
              <a:spcBef>
                <a:spcPts val="1000"/>
              </a:spcBef>
              <a:spcAft>
                <a:spcPts val="0"/>
              </a:spcAft>
              <a:buSzPts val="1600"/>
              <a:buNone/>
              <a:defRPr sz="1600">
                <a:solidFill>
                  <a:srgbClr val="888888"/>
                </a:solidFill>
              </a:defRPr>
            </a:lvl3pPr>
            <a:lvl4pPr marL="1828800" lvl="3" indent="-228600" algn="l">
              <a:spcBef>
                <a:spcPts val="1000"/>
              </a:spcBef>
              <a:spcAft>
                <a:spcPts val="0"/>
              </a:spcAft>
              <a:buSzPts val="1400"/>
              <a:buNone/>
              <a:defRPr sz="1400">
                <a:solidFill>
                  <a:srgbClr val="888888"/>
                </a:solidFill>
              </a:defRPr>
            </a:lvl4pPr>
            <a:lvl5pPr marL="2286000" lvl="4" indent="-228600" algn="l">
              <a:spcBef>
                <a:spcPts val="1000"/>
              </a:spcBef>
              <a:spcAft>
                <a:spcPts val="0"/>
              </a:spcAft>
              <a:buSzPts val="1400"/>
              <a:buNone/>
              <a:defRPr sz="1400">
                <a:solidFill>
                  <a:srgbClr val="888888"/>
                </a:solidFill>
              </a:defRPr>
            </a:lvl5pPr>
            <a:lvl6pPr marL="2743200" lvl="5" indent="-228600" algn="l">
              <a:spcBef>
                <a:spcPts val="1000"/>
              </a:spcBef>
              <a:spcAft>
                <a:spcPts val="0"/>
              </a:spcAft>
              <a:buSzPts val="1400"/>
              <a:buNone/>
              <a:defRPr sz="1400">
                <a:solidFill>
                  <a:srgbClr val="888888"/>
                </a:solidFill>
              </a:defRPr>
            </a:lvl6pPr>
            <a:lvl7pPr marL="3200400" lvl="6" indent="-228600" algn="l">
              <a:spcBef>
                <a:spcPts val="1000"/>
              </a:spcBef>
              <a:spcAft>
                <a:spcPts val="0"/>
              </a:spcAft>
              <a:buSzPts val="1400"/>
              <a:buNone/>
              <a:defRPr sz="1400">
                <a:solidFill>
                  <a:srgbClr val="888888"/>
                </a:solidFill>
              </a:defRPr>
            </a:lvl7pPr>
            <a:lvl8pPr marL="3657600" lvl="7" indent="-228600" algn="l">
              <a:spcBef>
                <a:spcPts val="1000"/>
              </a:spcBef>
              <a:spcAft>
                <a:spcPts val="0"/>
              </a:spcAft>
              <a:buSzPts val="1400"/>
              <a:buNone/>
              <a:defRPr sz="1400">
                <a:solidFill>
                  <a:srgbClr val="888888"/>
                </a:solidFill>
              </a:defRPr>
            </a:lvl8pPr>
            <a:lvl9pPr marL="4114800" lvl="8" indent="-228600" algn="l">
              <a:spcBef>
                <a:spcPts val="1000"/>
              </a:spcBef>
              <a:spcAft>
                <a:spcPts val="0"/>
              </a:spcAft>
              <a:buSzPts val="1400"/>
              <a:buNone/>
              <a:defRPr sz="1400">
                <a:solidFill>
                  <a:srgbClr val="888888"/>
                </a:solidFill>
              </a:defRPr>
            </a:lvl9pPr>
          </a:lstStyle>
          <a:p>
            <a:endParaRPr/>
          </a:p>
        </p:txBody>
      </p:sp>
      <p:sp>
        <p:nvSpPr>
          <p:cNvPr id="107" name="Google Shape;107;p34"/>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 name="Google Shape;108;p34"/>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34"/>
          <p:cNvSpPr/>
          <p:nvPr/>
        </p:nvSpPr>
        <p:spPr>
          <a:xfrm rot="10800000" flipH="1">
            <a:off x="-4189" y="31781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34"/>
          <p:cNvSpPr txBox="1">
            <a:spLocks noGrp="1"/>
          </p:cNvSpPr>
          <p:nvPr>
            <p:ph type="sldNum" idx="12"/>
          </p:nvPr>
        </p:nvSpPr>
        <p:spPr>
          <a:xfrm>
            <a:off x="531812" y="3244139"/>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ote with Caption">
  <p:cSld name="Quote with Caption">
    <p:spTree>
      <p:nvGrpSpPr>
        <p:cNvPr id="1" name="Shape 111"/>
        <p:cNvGrpSpPr/>
        <p:nvPr/>
      </p:nvGrpSpPr>
      <p:grpSpPr>
        <a:xfrm>
          <a:off x="0" y="0"/>
          <a:ext cx="0" cy="0"/>
          <a:chOff x="0" y="0"/>
          <a:chExt cx="0" cy="0"/>
        </a:xfrm>
      </p:grpSpPr>
      <p:sp>
        <p:nvSpPr>
          <p:cNvPr id="112" name="Google Shape;112;p35"/>
          <p:cNvSpPr txBox="1">
            <a:spLocks noGrp="1"/>
          </p:cNvSpPr>
          <p:nvPr>
            <p:ph type="title"/>
          </p:nvPr>
        </p:nvSpPr>
        <p:spPr>
          <a:xfrm>
            <a:off x="2849949" y="609600"/>
            <a:ext cx="8393926" cy="2895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35"/>
          <p:cNvSpPr txBox="1">
            <a:spLocks noGrp="1"/>
          </p:cNvSpPr>
          <p:nvPr>
            <p:ph type="body" idx="1"/>
          </p:nvPr>
        </p:nvSpPr>
        <p:spPr>
          <a:xfrm>
            <a:off x="3275012" y="3505200"/>
            <a:ext cx="7536554" cy="381000"/>
          </a:xfrm>
          <a:prstGeom prst="rect">
            <a:avLst/>
          </a:prstGeom>
          <a:noFill/>
          <a:ln>
            <a:noFill/>
          </a:ln>
        </p:spPr>
        <p:txBody>
          <a:bodyPr spcFirstLastPara="1" wrap="square" lIns="91425" tIns="45700" rIns="91425" bIns="45700" anchor="ctr" anchorCtr="0">
            <a:noAutofit/>
          </a:bodyPr>
          <a:lstStyle>
            <a:lvl1pPr marL="457200" lvl="0" indent="-228600" algn="l">
              <a:spcBef>
                <a:spcPts val="1000"/>
              </a:spcBef>
              <a:spcAft>
                <a:spcPts val="0"/>
              </a:spcAft>
              <a:buSzPts val="1600"/>
              <a:buFont typeface="Century Gothic"/>
              <a:buNone/>
              <a:defRPr sz="1600">
                <a:solidFill>
                  <a:srgbClr val="7F7F7F"/>
                </a:solidFill>
              </a:defRPr>
            </a:lvl1pPr>
            <a:lvl2pPr marL="914400" lvl="1" indent="-228600" algn="l">
              <a:spcBef>
                <a:spcPts val="1000"/>
              </a:spcBef>
              <a:spcAft>
                <a:spcPts val="0"/>
              </a:spcAft>
              <a:buSzPts val="1600"/>
              <a:buFont typeface="Century Gothic"/>
              <a:buNone/>
              <a:defRPr/>
            </a:lvl2pPr>
            <a:lvl3pPr marL="1371600" lvl="2" indent="-228600" algn="l">
              <a:spcBef>
                <a:spcPts val="1000"/>
              </a:spcBef>
              <a:spcAft>
                <a:spcPts val="0"/>
              </a:spcAft>
              <a:buSzPts val="1400"/>
              <a:buFont typeface="Century Gothic"/>
              <a:buNone/>
              <a:defRPr/>
            </a:lvl3pPr>
            <a:lvl4pPr marL="1828800" lvl="3" indent="-228600" algn="l">
              <a:spcBef>
                <a:spcPts val="1000"/>
              </a:spcBef>
              <a:spcAft>
                <a:spcPts val="0"/>
              </a:spcAft>
              <a:buSzPts val="1200"/>
              <a:buFont typeface="Century Gothic"/>
              <a:buNone/>
              <a:defRPr/>
            </a:lvl4pPr>
            <a:lvl5pPr marL="2286000" lvl="4" indent="-228600" algn="l">
              <a:spcBef>
                <a:spcPts val="1000"/>
              </a:spcBef>
              <a:spcAft>
                <a:spcPts val="0"/>
              </a:spcAft>
              <a:buSzPts val="1200"/>
              <a:buFont typeface="Century Gothic"/>
              <a:buNone/>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14" name="Google Shape;114;p35"/>
          <p:cNvSpPr txBox="1">
            <a:spLocks noGrp="1"/>
          </p:cNvSpPr>
          <p:nvPr>
            <p:ph type="body" idx="2"/>
          </p:nvPr>
        </p:nvSpPr>
        <p:spPr>
          <a:xfrm>
            <a:off x="2589212" y="4354046"/>
            <a:ext cx="8915399" cy="1555864"/>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800"/>
              <a:buNone/>
              <a:defRPr sz="1800">
                <a:solidFill>
                  <a:srgbClr val="595959"/>
                </a:solidFill>
              </a:defRPr>
            </a:lvl1pPr>
            <a:lvl2pPr marL="914400" lvl="1" indent="-228600" algn="l">
              <a:spcBef>
                <a:spcPts val="1000"/>
              </a:spcBef>
              <a:spcAft>
                <a:spcPts val="0"/>
              </a:spcAft>
              <a:buSzPts val="1800"/>
              <a:buNone/>
              <a:defRPr sz="1800">
                <a:solidFill>
                  <a:srgbClr val="888888"/>
                </a:solidFill>
              </a:defRPr>
            </a:lvl2pPr>
            <a:lvl3pPr marL="1371600" lvl="2" indent="-228600" algn="l">
              <a:spcBef>
                <a:spcPts val="1000"/>
              </a:spcBef>
              <a:spcAft>
                <a:spcPts val="0"/>
              </a:spcAft>
              <a:buSzPts val="1600"/>
              <a:buNone/>
              <a:defRPr sz="1600">
                <a:solidFill>
                  <a:srgbClr val="888888"/>
                </a:solidFill>
              </a:defRPr>
            </a:lvl3pPr>
            <a:lvl4pPr marL="1828800" lvl="3" indent="-228600" algn="l">
              <a:spcBef>
                <a:spcPts val="1000"/>
              </a:spcBef>
              <a:spcAft>
                <a:spcPts val="0"/>
              </a:spcAft>
              <a:buSzPts val="1400"/>
              <a:buNone/>
              <a:defRPr sz="1400">
                <a:solidFill>
                  <a:srgbClr val="888888"/>
                </a:solidFill>
              </a:defRPr>
            </a:lvl4pPr>
            <a:lvl5pPr marL="2286000" lvl="4" indent="-228600" algn="l">
              <a:spcBef>
                <a:spcPts val="1000"/>
              </a:spcBef>
              <a:spcAft>
                <a:spcPts val="0"/>
              </a:spcAft>
              <a:buSzPts val="1400"/>
              <a:buNone/>
              <a:defRPr sz="1400">
                <a:solidFill>
                  <a:srgbClr val="888888"/>
                </a:solidFill>
              </a:defRPr>
            </a:lvl5pPr>
            <a:lvl6pPr marL="2743200" lvl="5" indent="-228600" algn="l">
              <a:spcBef>
                <a:spcPts val="1000"/>
              </a:spcBef>
              <a:spcAft>
                <a:spcPts val="0"/>
              </a:spcAft>
              <a:buSzPts val="1400"/>
              <a:buNone/>
              <a:defRPr sz="1400">
                <a:solidFill>
                  <a:srgbClr val="888888"/>
                </a:solidFill>
              </a:defRPr>
            </a:lvl6pPr>
            <a:lvl7pPr marL="3200400" lvl="6" indent="-228600" algn="l">
              <a:spcBef>
                <a:spcPts val="1000"/>
              </a:spcBef>
              <a:spcAft>
                <a:spcPts val="0"/>
              </a:spcAft>
              <a:buSzPts val="1400"/>
              <a:buNone/>
              <a:defRPr sz="1400">
                <a:solidFill>
                  <a:srgbClr val="888888"/>
                </a:solidFill>
              </a:defRPr>
            </a:lvl7pPr>
            <a:lvl8pPr marL="3657600" lvl="7" indent="-228600" algn="l">
              <a:spcBef>
                <a:spcPts val="1000"/>
              </a:spcBef>
              <a:spcAft>
                <a:spcPts val="0"/>
              </a:spcAft>
              <a:buSzPts val="1400"/>
              <a:buNone/>
              <a:defRPr sz="1400">
                <a:solidFill>
                  <a:srgbClr val="888888"/>
                </a:solidFill>
              </a:defRPr>
            </a:lvl8pPr>
            <a:lvl9pPr marL="4114800" lvl="8" indent="-228600" algn="l">
              <a:spcBef>
                <a:spcPts val="1000"/>
              </a:spcBef>
              <a:spcAft>
                <a:spcPts val="0"/>
              </a:spcAft>
              <a:buSzPts val="1400"/>
              <a:buNone/>
              <a:defRPr sz="1400">
                <a:solidFill>
                  <a:srgbClr val="888888"/>
                </a:solidFill>
              </a:defRPr>
            </a:lvl9pPr>
          </a:lstStyle>
          <a:p>
            <a:endParaRPr/>
          </a:p>
        </p:txBody>
      </p:sp>
      <p:sp>
        <p:nvSpPr>
          <p:cNvPr id="115" name="Google Shape;115;p35"/>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6" name="Google Shape;116;p35"/>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7" name="Google Shape;117;p35"/>
          <p:cNvSpPr/>
          <p:nvPr/>
        </p:nvSpPr>
        <p:spPr>
          <a:xfrm rot="10800000" flipH="1">
            <a:off x="-4189" y="31781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35"/>
          <p:cNvSpPr txBox="1">
            <a:spLocks noGrp="1"/>
          </p:cNvSpPr>
          <p:nvPr>
            <p:ph type="sldNum" idx="12"/>
          </p:nvPr>
        </p:nvSpPr>
        <p:spPr>
          <a:xfrm>
            <a:off x="531812" y="3244139"/>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19" name="Google Shape;119;p35"/>
          <p:cNvSpPr txBox="1"/>
          <p:nvPr/>
        </p:nvSpPr>
        <p:spPr>
          <a:xfrm>
            <a:off x="2467652" y="648005"/>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a:solidFill>
                  <a:schemeClr val="accent1"/>
                </a:solidFill>
                <a:latin typeface="Arial"/>
                <a:ea typeface="Arial"/>
                <a:cs typeface="Arial"/>
                <a:sym typeface="Arial"/>
              </a:rPr>
              <a:t>“</a:t>
            </a:r>
            <a:endParaRPr/>
          </a:p>
        </p:txBody>
      </p:sp>
      <p:sp>
        <p:nvSpPr>
          <p:cNvPr id="120" name="Google Shape;120;p35"/>
          <p:cNvSpPr txBox="1"/>
          <p:nvPr/>
        </p:nvSpPr>
        <p:spPr>
          <a:xfrm>
            <a:off x="11114852" y="290530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a:solidFill>
                  <a:schemeClr val="accent1"/>
                </a:solidFill>
                <a:latin typeface="Arial"/>
                <a:ea typeface="Arial"/>
                <a:cs typeface="Arial"/>
                <a:sym typeface="Arial"/>
              </a:rPr>
              <a:t>”</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Name Card">
  <p:cSld name="Name Card">
    <p:spTree>
      <p:nvGrpSpPr>
        <p:cNvPr id="1" name="Shape 121"/>
        <p:cNvGrpSpPr/>
        <p:nvPr/>
      </p:nvGrpSpPr>
      <p:grpSpPr>
        <a:xfrm>
          <a:off x="0" y="0"/>
          <a:ext cx="0" cy="0"/>
          <a:chOff x="0" y="0"/>
          <a:chExt cx="0" cy="0"/>
        </a:xfrm>
      </p:grpSpPr>
      <p:sp>
        <p:nvSpPr>
          <p:cNvPr id="122" name="Google Shape;122;p36"/>
          <p:cNvSpPr txBox="1">
            <a:spLocks noGrp="1"/>
          </p:cNvSpPr>
          <p:nvPr>
            <p:ph type="title"/>
          </p:nvPr>
        </p:nvSpPr>
        <p:spPr>
          <a:xfrm>
            <a:off x="2589213" y="2438400"/>
            <a:ext cx="8915400" cy="2724845"/>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4800"/>
              <a:buFont typeface="Century Gothic"/>
              <a:buNone/>
              <a:defRPr sz="48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3" name="Google Shape;123;p36"/>
          <p:cNvSpPr txBox="1">
            <a:spLocks noGrp="1"/>
          </p:cNvSpPr>
          <p:nvPr>
            <p:ph type="body" idx="1"/>
          </p:nvPr>
        </p:nvSpPr>
        <p:spPr>
          <a:xfrm>
            <a:off x="2589213" y="5181600"/>
            <a:ext cx="8915400" cy="72962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800"/>
              <a:buNone/>
              <a:defRPr>
                <a:solidFill>
                  <a:srgbClr val="595959"/>
                </a:solidFill>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24" name="Google Shape;124;p36"/>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5" name="Google Shape;125;p36"/>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6" name="Google Shape;126;p36"/>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36"/>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Quote Name Card">
  <p:cSld name="Quote Name Card">
    <p:spTree>
      <p:nvGrpSpPr>
        <p:cNvPr id="1" name="Shape 128"/>
        <p:cNvGrpSpPr/>
        <p:nvPr/>
      </p:nvGrpSpPr>
      <p:grpSpPr>
        <a:xfrm>
          <a:off x="0" y="0"/>
          <a:ext cx="0" cy="0"/>
          <a:chOff x="0" y="0"/>
          <a:chExt cx="0" cy="0"/>
        </a:xfrm>
      </p:grpSpPr>
      <p:sp>
        <p:nvSpPr>
          <p:cNvPr id="129" name="Google Shape;129;p37"/>
          <p:cNvSpPr txBox="1">
            <a:spLocks noGrp="1"/>
          </p:cNvSpPr>
          <p:nvPr>
            <p:ph type="title"/>
          </p:nvPr>
        </p:nvSpPr>
        <p:spPr>
          <a:xfrm>
            <a:off x="2849949" y="609600"/>
            <a:ext cx="8393926" cy="2895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0" name="Google Shape;130;p37"/>
          <p:cNvSpPr txBox="1">
            <a:spLocks noGrp="1"/>
          </p:cNvSpPr>
          <p:nvPr>
            <p:ph type="body" idx="1"/>
          </p:nvPr>
        </p:nvSpPr>
        <p:spPr>
          <a:xfrm>
            <a:off x="2589212" y="4343400"/>
            <a:ext cx="8915400" cy="838200"/>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Font typeface="Century Gothic"/>
              <a:buNone/>
              <a:defRPr sz="2400">
                <a:solidFill>
                  <a:schemeClr val="accent1"/>
                </a:solidFill>
              </a:defRPr>
            </a:lvl1pPr>
            <a:lvl2pPr marL="914400" lvl="1" indent="-228600" algn="l">
              <a:spcBef>
                <a:spcPts val="1000"/>
              </a:spcBef>
              <a:spcAft>
                <a:spcPts val="0"/>
              </a:spcAft>
              <a:buSzPts val="1600"/>
              <a:buFont typeface="Century Gothic"/>
              <a:buNone/>
              <a:defRPr/>
            </a:lvl2pPr>
            <a:lvl3pPr marL="1371600" lvl="2" indent="-228600" algn="l">
              <a:spcBef>
                <a:spcPts val="1000"/>
              </a:spcBef>
              <a:spcAft>
                <a:spcPts val="0"/>
              </a:spcAft>
              <a:buSzPts val="1400"/>
              <a:buFont typeface="Century Gothic"/>
              <a:buNone/>
              <a:defRPr/>
            </a:lvl3pPr>
            <a:lvl4pPr marL="1828800" lvl="3" indent="-228600" algn="l">
              <a:spcBef>
                <a:spcPts val="1000"/>
              </a:spcBef>
              <a:spcAft>
                <a:spcPts val="0"/>
              </a:spcAft>
              <a:buSzPts val="1200"/>
              <a:buFont typeface="Century Gothic"/>
              <a:buNone/>
              <a:defRPr/>
            </a:lvl4pPr>
            <a:lvl5pPr marL="2286000" lvl="4" indent="-228600" algn="l">
              <a:spcBef>
                <a:spcPts val="1000"/>
              </a:spcBef>
              <a:spcAft>
                <a:spcPts val="0"/>
              </a:spcAft>
              <a:buSzPts val="1200"/>
              <a:buFont typeface="Century Gothic"/>
              <a:buNone/>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31" name="Google Shape;131;p37"/>
          <p:cNvSpPr txBox="1">
            <a:spLocks noGrp="1"/>
          </p:cNvSpPr>
          <p:nvPr>
            <p:ph type="body" idx="2"/>
          </p:nvPr>
        </p:nvSpPr>
        <p:spPr>
          <a:xfrm>
            <a:off x="2589213" y="5181600"/>
            <a:ext cx="8915400" cy="72962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800"/>
              <a:buNone/>
              <a:defRPr>
                <a:solidFill>
                  <a:srgbClr val="595959"/>
                </a:solidFill>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32" name="Google Shape;132;p37"/>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3" name="Google Shape;133;p37"/>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4" name="Google Shape;134;p37"/>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37"/>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36" name="Google Shape;136;p37"/>
          <p:cNvSpPr txBox="1"/>
          <p:nvPr/>
        </p:nvSpPr>
        <p:spPr>
          <a:xfrm>
            <a:off x="2467652" y="648005"/>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a:solidFill>
                  <a:schemeClr val="accent1"/>
                </a:solidFill>
                <a:latin typeface="Arial"/>
                <a:ea typeface="Arial"/>
                <a:cs typeface="Arial"/>
                <a:sym typeface="Arial"/>
              </a:rPr>
              <a:t>“</a:t>
            </a:r>
            <a:endParaRPr/>
          </a:p>
        </p:txBody>
      </p:sp>
      <p:sp>
        <p:nvSpPr>
          <p:cNvPr id="137" name="Google Shape;137;p37"/>
          <p:cNvSpPr txBox="1"/>
          <p:nvPr/>
        </p:nvSpPr>
        <p:spPr>
          <a:xfrm>
            <a:off x="11114852" y="290530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a:solidFill>
                  <a:schemeClr val="accent1"/>
                </a:solidFill>
                <a:latin typeface="Arial"/>
                <a:ea typeface="Arial"/>
                <a:cs typeface="Arial"/>
                <a:sym typeface="Arial"/>
              </a:rPr>
              <a:t>”</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rue or False">
  <p:cSld name="True or False">
    <p:spTree>
      <p:nvGrpSpPr>
        <p:cNvPr id="1" name="Shape 138"/>
        <p:cNvGrpSpPr/>
        <p:nvPr/>
      </p:nvGrpSpPr>
      <p:grpSpPr>
        <a:xfrm>
          <a:off x="0" y="0"/>
          <a:ext cx="0" cy="0"/>
          <a:chOff x="0" y="0"/>
          <a:chExt cx="0" cy="0"/>
        </a:xfrm>
      </p:grpSpPr>
      <p:sp>
        <p:nvSpPr>
          <p:cNvPr id="139" name="Google Shape;139;p38"/>
          <p:cNvSpPr txBox="1">
            <a:spLocks noGrp="1"/>
          </p:cNvSpPr>
          <p:nvPr>
            <p:ph type="title"/>
          </p:nvPr>
        </p:nvSpPr>
        <p:spPr>
          <a:xfrm>
            <a:off x="2589212" y="627407"/>
            <a:ext cx="8915399" cy="288002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0" name="Google Shape;140;p38"/>
          <p:cNvSpPr txBox="1">
            <a:spLocks noGrp="1"/>
          </p:cNvSpPr>
          <p:nvPr>
            <p:ph type="body" idx="1"/>
          </p:nvPr>
        </p:nvSpPr>
        <p:spPr>
          <a:xfrm>
            <a:off x="2589212" y="4343400"/>
            <a:ext cx="8915400" cy="838200"/>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Font typeface="Century Gothic"/>
              <a:buNone/>
              <a:defRPr sz="2400">
                <a:solidFill>
                  <a:schemeClr val="accent1"/>
                </a:solidFill>
              </a:defRPr>
            </a:lvl1pPr>
            <a:lvl2pPr marL="914400" lvl="1" indent="-228600" algn="l">
              <a:spcBef>
                <a:spcPts val="1000"/>
              </a:spcBef>
              <a:spcAft>
                <a:spcPts val="0"/>
              </a:spcAft>
              <a:buSzPts val="1600"/>
              <a:buFont typeface="Century Gothic"/>
              <a:buNone/>
              <a:defRPr/>
            </a:lvl2pPr>
            <a:lvl3pPr marL="1371600" lvl="2" indent="-228600" algn="l">
              <a:spcBef>
                <a:spcPts val="1000"/>
              </a:spcBef>
              <a:spcAft>
                <a:spcPts val="0"/>
              </a:spcAft>
              <a:buSzPts val="1400"/>
              <a:buFont typeface="Century Gothic"/>
              <a:buNone/>
              <a:defRPr/>
            </a:lvl3pPr>
            <a:lvl4pPr marL="1828800" lvl="3" indent="-228600" algn="l">
              <a:spcBef>
                <a:spcPts val="1000"/>
              </a:spcBef>
              <a:spcAft>
                <a:spcPts val="0"/>
              </a:spcAft>
              <a:buSzPts val="1200"/>
              <a:buFont typeface="Century Gothic"/>
              <a:buNone/>
              <a:defRPr/>
            </a:lvl4pPr>
            <a:lvl5pPr marL="2286000" lvl="4" indent="-228600" algn="l">
              <a:spcBef>
                <a:spcPts val="1000"/>
              </a:spcBef>
              <a:spcAft>
                <a:spcPts val="0"/>
              </a:spcAft>
              <a:buSzPts val="1200"/>
              <a:buFont typeface="Century Gothic"/>
              <a:buNone/>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41" name="Google Shape;141;p38"/>
          <p:cNvSpPr txBox="1">
            <a:spLocks noGrp="1"/>
          </p:cNvSpPr>
          <p:nvPr>
            <p:ph type="body" idx="2"/>
          </p:nvPr>
        </p:nvSpPr>
        <p:spPr>
          <a:xfrm>
            <a:off x="2589213" y="5181600"/>
            <a:ext cx="8915400" cy="72962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800"/>
              <a:buNone/>
              <a:defRPr>
                <a:solidFill>
                  <a:srgbClr val="595959"/>
                </a:solidFill>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42" name="Google Shape;142;p38"/>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3" name="Google Shape;143;p38"/>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4" name="Google Shape;144;p38"/>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38"/>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46"/>
        <p:cNvGrpSpPr/>
        <p:nvPr/>
      </p:nvGrpSpPr>
      <p:grpSpPr>
        <a:xfrm>
          <a:off x="0" y="0"/>
          <a:ext cx="0" cy="0"/>
          <a:chOff x="0" y="0"/>
          <a:chExt cx="0" cy="0"/>
        </a:xfrm>
      </p:grpSpPr>
      <p:sp>
        <p:nvSpPr>
          <p:cNvPr id="147" name="Google Shape;147;p39"/>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8" name="Google Shape;148;p39"/>
          <p:cNvSpPr txBox="1">
            <a:spLocks noGrp="1"/>
          </p:cNvSpPr>
          <p:nvPr>
            <p:ph type="body" idx="1"/>
          </p:nvPr>
        </p:nvSpPr>
        <p:spPr>
          <a:xfrm rot="5400000">
            <a:off x="5103812" y="-381000"/>
            <a:ext cx="3886200" cy="8915400"/>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49" name="Google Shape;149;p39"/>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0" name="Google Shape;150;p39"/>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1" name="Google Shape;151;p39"/>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39"/>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53"/>
        <p:cNvGrpSpPr/>
        <p:nvPr/>
      </p:nvGrpSpPr>
      <p:grpSpPr>
        <a:xfrm>
          <a:off x="0" y="0"/>
          <a:ext cx="0" cy="0"/>
          <a:chOff x="0" y="0"/>
          <a:chExt cx="0" cy="0"/>
        </a:xfrm>
      </p:grpSpPr>
      <p:sp>
        <p:nvSpPr>
          <p:cNvPr id="154" name="Google Shape;154;p40"/>
          <p:cNvSpPr txBox="1">
            <a:spLocks noGrp="1"/>
          </p:cNvSpPr>
          <p:nvPr>
            <p:ph type="title"/>
          </p:nvPr>
        </p:nvSpPr>
        <p:spPr>
          <a:xfrm rot="5400000">
            <a:off x="7756704" y="2165513"/>
            <a:ext cx="5283817" cy="2207601"/>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5" name="Google Shape;155;p40"/>
          <p:cNvSpPr txBox="1">
            <a:spLocks noGrp="1"/>
          </p:cNvSpPr>
          <p:nvPr>
            <p:ph type="body" idx="1"/>
          </p:nvPr>
        </p:nvSpPr>
        <p:spPr>
          <a:xfrm rot="5400000">
            <a:off x="3185803" y="30814"/>
            <a:ext cx="5283817" cy="6477000"/>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56" name="Google Shape;156;p40"/>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7" name="Google Shape;157;p40"/>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8" name="Google Shape;158;p40"/>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40"/>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F955D-5EAF-4395-B199-4ECA89D938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D5A8E9-2039-4421-9D34-374EDD3D4E0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26184E-17DC-49C7-B2EC-563E2E2CF7D4}"/>
              </a:ext>
            </a:extLst>
          </p:cNvPr>
          <p:cNvSpPr>
            <a:spLocks noGrp="1"/>
          </p:cNvSpPr>
          <p:nvPr>
            <p:ph type="dt" sz="half" idx="10"/>
          </p:nvPr>
        </p:nvSpPr>
        <p:spPr/>
        <p:txBody>
          <a:bodyPr/>
          <a:lstStyle/>
          <a:p>
            <a:fld id="{BC21A86D-67B3-4E00-9DFD-56ABB0CED3D7}" type="datetimeFigureOut">
              <a:rPr lang="en-US" smtClean="0"/>
              <a:t>4/18/2022</a:t>
            </a:fld>
            <a:endParaRPr lang="en-US"/>
          </a:p>
        </p:txBody>
      </p:sp>
      <p:sp>
        <p:nvSpPr>
          <p:cNvPr id="5" name="Footer Placeholder 4">
            <a:extLst>
              <a:ext uri="{FF2B5EF4-FFF2-40B4-BE49-F238E27FC236}">
                <a16:creationId xmlns:a16="http://schemas.microsoft.com/office/drawing/2014/main" id="{4F81F8C6-80F8-4DEE-B527-5F0055801D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024EB1-DB88-4C02-9341-A5E2CD060F0C}"/>
              </a:ext>
            </a:extLst>
          </p:cNvPr>
          <p:cNvSpPr>
            <a:spLocks noGrp="1"/>
          </p:cNvSpPr>
          <p:nvPr>
            <p:ph type="sldNum" sz="quarter" idx="12"/>
          </p:nvPr>
        </p:nvSpPr>
        <p:spPr/>
        <p:txBody>
          <a:bodyPr/>
          <a:lstStyle/>
          <a:p>
            <a:fld id="{F311AEBA-87D4-4A2C-9C3F-80370E42C547}" type="slidenum">
              <a:rPr lang="en-US" smtClean="0"/>
              <a:t>‹#›</a:t>
            </a:fld>
            <a:endParaRPr lang="en-US"/>
          </a:p>
        </p:txBody>
      </p:sp>
    </p:spTree>
    <p:extLst>
      <p:ext uri="{BB962C8B-B14F-4D97-AF65-F5344CB8AC3E}">
        <p14:creationId xmlns:p14="http://schemas.microsoft.com/office/powerpoint/2010/main" val="3496677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DE6C3"/>
            </a:gs>
          </a:gsLst>
          <a:path path="circle">
            <a:fillToRect r="100000" b="100000"/>
          </a:path>
          <a:tileRect l="-100000" t="-100000"/>
        </a:gradFill>
        <a:effectLst/>
      </p:bgPr>
    </p:bg>
    <p:spTree>
      <p:nvGrpSpPr>
        <p:cNvPr id="1" name="Shape 5"/>
        <p:cNvGrpSpPr/>
        <p:nvPr/>
      </p:nvGrpSpPr>
      <p:grpSpPr>
        <a:xfrm>
          <a:off x="0" y="0"/>
          <a:ext cx="0" cy="0"/>
          <a:chOff x="0" y="0"/>
          <a:chExt cx="0" cy="0"/>
        </a:xfrm>
      </p:grpSpPr>
      <p:grpSp>
        <p:nvGrpSpPr>
          <p:cNvPr id="6" name="Google Shape;6;p24"/>
          <p:cNvGrpSpPr/>
          <p:nvPr/>
        </p:nvGrpSpPr>
        <p:grpSpPr>
          <a:xfrm>
            <a:off x="1" y="228600"/>
            <a:ext cx="2851516" cy="6638628"/>
            <a:chOff x="2487613" y="285750"/>
            <a:chExt cx="2428875" cy="5654676"/>
          </a:xfrm>
        </p:grpSpPr>
        <p:sp>
          <p:nvSpPr>
            <p:cNvPr id="7" name="Google Shape;7;p24"/>
            <p:cNvSpPr/>
            <p:nvPr/>
          </p:nvSpPr>
          <p:spPr>
            <a:xfrm>
              <a:off x="2487613" y="2284413"/>
              <a:ext cx="85725" cy="533400"/>
            </a:xfrm>
            <a:custGeom>
              <a:avLst/>
              <a:gdLst/>
              <a:ahLst/>
              <a:cxnLst/>
              <a:rect l="l" t="t" r="r" b="b"/>
              <a:pathLst>
                <a:path w="22" h="136" extrusionOk="0">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8;p24"/>
            <p:cNvSpPr/>
            <p:nvPr/>
          </p:nvSpPr>
          <p:spPr>
            <a:xfrm>
              <a:off x="2597151" y="2779713"/>
              <a:ext cx="550863" cy="1978025"/>
            </a:xfrm>
            <a:custGeom>
              <a:avLst/>
              <a:gdLst/>
              <a:ahLst/>
              <a:cxnLst/>
              <a:rect l="l" t="t" r="r" b="b"/>
              <a:pathLst>
                <a:path w="140" h="504" extrusionOk="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9;p24"/>
            <p:cNvSpPr/>
            <p:nvPr/>
          </p:nvSpPr>
          <p:spPr>
            <a:xfrm>
              <a:off x="3175001" y="4730750"/>
              <a:ext cx="519113" cy="1209675"/>
            </a:xfrm>
            <a:custGeom>
              <a:avLst/>
              <a:gdLst/>
              <a:ahLst/>
              <a:cxnLst/>
              <a:rect l="l" t="t" r="r" b="b"/>
              <a:pathLst>
                <a:path w="132" h="308" extrusionOk="0">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4"/>
            <p:cNvSpPr/>
            <p:nvPr/>
          </p:nvSpPr>
          <p:spPr>
            <a:xfrm>
              <a:off x="3305176" y="5630863"/>
              <a:ext cx="146050" cy="309563"/>
            </a:xfrm>
            <a:custGeom>
              <a:avLst/>
              <a:gdLst/>
              <a:ahLst/>
              <a:cxnLst/>
              <a:rect l="l" t="t" r="r" b="b"/>
              <a:pathLst>
                <a:path w="37" h="79" extrusionOk="0">
                  <a:moveTo>
                    <a:pt x="28" y="79"/>
                  </a:moveTo>
                  <a:cubicBezTo>
                    <a:pt x="37" y="79"/>
                    <a:pt x="37" y="79"/>
                    <a:pt x="37" y="79"/>
                  </a:cubicBezTo>
                  <a:cubicBezTo>
                    <a:pt x="24" y="53"/>
                    <a:pt x="12" y="27"/>
                    <a:pt x="0" y="0"/>
                  </a:cubicBezTo>
                  <a:cubicBezTo>
                    <a:pt x="8" y="27"/>
                    <a:pt x="17" y="53"/>
                    <a:pt x="28" y="79"/>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4"/>
            <p:cNvSpPr/>
            <p:nvPr/>
          </p:nvSpPr>
          <p:spPr>
            <a:xfrm>
              <a:off x="2573338" y="2817813"/>
              <a:ext cx="700088" cy="2835275"/>
            </a:xfrm>
            <a:custGeom>
              <a:avLst/>
              <a:gdLst/>
              <a:ahLst/>
              <a:cxnLst/>
              <a:rect l="l" t="t" r="r" b="b"/>
              <a:pathLst>
                <a:path w="178" h="722" extrusionOk="0">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4"/>
            <p:cNvSpPr/>
            <p:nvPr/>
          </p:nvSpPr>
          <p:spPr>
            <a:xfrm>
              <a:off x="2506663" y="285750"/>
              <a:ext cx="90488" cy="2493963"/>
            </a:xfrm>
            <a:custGeom>
              <a:avLst/>
              <a:gdLst/>
              <a:ahLst/>
              <a:cxnLst/>
              <a:rect l="l" t="t" r="r" b="b"/>
              <a:pathLst>
                <a:path w="23" h="635" extrusionOk="0">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4"/>
            <p:cNvSpPr/>
            <p:nvPr/>
          </p:nvSpPr>
          <p:spPr>
            <a:xfrm>
              <a:off x="2554288" y="2598738"/>
              <a:ext cx="66675" cy="420688"/>
            </a:xfrm>
            <a:custGeom>
              <a:avLst/>
              <a:gdLst/>
              <a:ahLst/>
              <a:cxnLst/>
              <a:rect l="l" t="t" r="r" b="b"/>
              <a:pathLst>
                <a:path w="17" h="107" extrusionOk="0">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4"/>
            <p:cNvSpPr/>
            <p:nvPr/>
          </p:nvSpPr>
          <p:spPr>
            <a:xfrm>
              <a:off x="3143251" y="4757738"/>
              <a:ext cx="161925" cy="873125"/>
            </a:xfrm>
            <a:custGeom>
              <a:avLst/>
              <a:gdLst/>
              <a:ahLst/>
              <a:cxnLst/>
              <a:rect l="l" t="t" r="r" b="b"/>
              <a:pathLst>
                <a:path w="41" h="222" extrusionOk="0">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4"/>
            <p:cNvSpPr/>
            <p:nvPr/>
          </p:nvSpPr>
          <p:spPr>
            <a:xfrm>
              <a:off x="3148013" y="1282700"/>
              <a:ext cx="1768475" cy="3448050"/>
            </a:xfrm>
            <a:custGeom>
              <a:avLst/>
              <a:gdLst/>
              <a:ahLst/>
              <a:cxnLst/>
              <a:rect l="l" t="t" r="r" b="b"/>
              <a:pathLst>
                <a:path w="450" h="878" extrusionOk="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4"/>
            <p:cNvSpPr/>
            <p:nvPr/>
          </p:nvSpPr>
          <p:spPr>
            <a:xfrm>
              <a:off x="3273426" y="5653088"/>
              <a:ext cx="138113" cy="287338"/>
            </a:xfrm>
            <a:custGeom>
              <a:avLst/>
              <a:gdLst/>
              <a:ahLst/>
              <a:cxnLst/>
              <a:rect l="l" t="t" r="r" b="b"/>
              <a:pathLst>
                <a:path w="35" h="73" extrusionOk="0">
                  <a:moveTo>
                    <a:pt x="0" y="0"/>
                  </a:moveTo>
                  <a:cubicBezTo>
                    <a:pt x="7" y="24"/>
                    <a:pt x="16" y="49"/>
                    <a:pt x="26" y="73"/>
                  </a:cubicBezTo>
                  <a:cubicBezTo>
                    <a:pt x="35" y="73"/>
                    <a:pt x="35" y="73"/>
                    <a:pt x="35" y="73"/>
                  </a:cubicBezTo>
                  <a:cubicBezTo>
                    <a:pt x="23" y="49"/>
                    <a:pt x="11" y="24"/>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4"/>
            <p:cNvSpPr/>
            <p:nvPr/>
          </p:nvSpPr>
          <p:spPr>
            <a:xfrm>
              <a:off x="3143251" y="4656138"/>
              <a:ext cx="31750" cy="188913"/>
            </a:xfrm>
            <a:custGeom>
              <a:avLst/>
              <a:gdLst/>
              <a:ahLst/>
              <a:cxnLst/>
              <a:rect l="l" t="t" r="r" b="b"/>
              <a:pathLst>
                <a:path w="8" h="48" extrusionOk="0">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4"/>
            <p:cNvSpPr/>
            <p:nvPr/>
          </p:nvSpPr>
          <p:spPr>
            <a:xfrm>
              <a:off x="3211513" y="5410200"/>
              <a:ext cx="203200" cy="530225"/>
            </a:xfrm>
            <a:custGeom>
              <a:avLst/>
              <a:gdLst/>
              <a:ahLst/>
              <a:cxnLst/>
              <a:rect l="l" t="t" r="r" b="b"/>
              <a:pathLst>
                <a:path w="52" h="135" extrusionOk="0">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 name="Google Shape;19;p24"/>
          <p:cNvGrpSpPr/>
          <p:nvPr/>
        </p:nvGrpSpPr>
        <p:grpSpPr>
          <a:xfrm>
            <a:off x="27221" y="-786"/>
            <a:ext cx="2356674" cy="6854039"/>
            <a:chOff x="6627813" y="194833"/>
            <a:chExt cx="1952625" cy="5678918"/>
          </a:xfrm>
        </p:grpSpPr>
        <p:sp>
          <p:nvSpPr>
            <p:cNvPr id="20" name="Google Shape;20;p24"/>
            <p:cNvSpPr/>
            <p:nvPr/>
          </p:nvSpPr>
          <p:spPr>
            <a:xfrm>
              <a:off x="6627813" y="194833"/>
              <a:ext cx="409575" cy="3646488"/>
            </a:xfrm>
            <a:custGeom>
              <a:avLst/>
              <a:gdLst/>
              <a:ahLst/>
              <a:cxnLst/>
              <a:rect l="l" t="t" r="r" b="b"/>
              <a:pathLst>
                <a:path w="103" h="920" extrusionOk="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4"/>
            <p:cNvSpPr/>
            <p:nvPr/>
          </p:nvSpPr>
          <p:spPr>
            <a:xfrm>
              <a:off x="7061201" y="3771900"/>
              <a:ext cx="350838" cy="1309688"/>
            </a:xfrm>
            <a:custGeom>
              <a:avLst/>
              <a:gdLst/>
              <a:ahLst/>
              <a:cxnLst/>
              <a:rect l="l" t="t" r="r" b="b"/>
              <a:pathLst>
                <a:path w="88" h="330" extrusionOk="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4"/>
            <p:cNvSpPr/>
            <p:nvPr/>
          </p:nvSpPr>
          <p:spPr>
            <a:xfrm>
              <a:off x="7439026" y="5053013"/>
              <a:ext cx="357188" cy="820738"/>
            </a:xfrm>
            <a:custGeom>
              <a:avLst/>
              <a:gdLst/>
              <a:ahLst/>
              <a:cxnLst/>
              <a:rect l="l" t="t" r="r" b="b"/>
              <a:pathLst>
                <a:path w="90" h="207" extrusionOk="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4"/>
            <p:cNvSpPr/>
            <p:nvPr/>
          </p:nvSpPr>
          <p:spPr>
            <a:xfrm>
              <a:off x="7037388" y="3811588"/>
              <a:ext cx="457200" cy="1852613"/>
            </a:xfrm>
            <a:custGeom>
              <a:avLst/>
              <a:gdLst/>
              <a:ahLst/>
              <a:cxnLst/>
              <a:rect l="l" t="t" r="r" b="b"/>
              <a:pathLst>
                <a:path w="115" h="467" extrusionOk="0">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4"/>
            <p:cNvSpPr/>
            <p:nvPr/>
          </p:nvSpPr>
          <p:spPr>
            <a:xfrm>
              <a:off x="6992938" y="1263650"/>
              <a:ext cx="144463" cy="2508250"/>
            </a:xfrm>
            <a:custGeom>
              <a:avLst/>
              <a:gdLst/>
              <a:ahLst/>
              <a:cxnLst/>
              <a:rect l="l" t="t" r="r" b="b"/>
              <a:pathLst>
                <a:path w="36" h="633" extrusionOk="0">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4"/>
            <p:cNvSpPr/>
            <p:nvPr/>
          </p:nvSpPr>
          <p:spPr>
            <a:xfrm>
              <a:off x="7526338" y="5640388"/>
              <a:ext cx="111125" cy="233363"/>
            </a:xfrm>
            <a:custGeom>
              <a:avLst/>
              <a:gdLst/>
              <a:ahLst/>
              <a:cxnLst/>
              <a:rect l="l" t="t" r="r" b="b"/>
              <a:pathLst>
                <a:path w="28" h="59" extrusionOk="0">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4"/>
            <p:cNvSpPr/>
            <p:nvPr/>
          </p:nvSpPr>
          <p:spPr>
            <a:xfrm>
              <a:off x="7021513" y="3598863"/>
              <a:ext cx="68263" cy="423863"/>
            </a:xfrm>
            <a:custGeom>
              <a:avLst/>
              <a:gdLst/>
              <a:ahLst/>
              <a:cxnLst/>
              <a:rect l="l" t="t" r="r" b="b"/>
              <a:pathLst>
                <a:path w="17" h="107" extrusionOk="0">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4"/>
            <p:cNvSpPr/>
            <p:nvPr/>
          </p:nvSpPr>
          <p:spPr>
            <a:xfrm>
              <a:off x="7412038" y="2801938"/>
              <a:ext cx="1168400" cy="2251075"/>
            </a:xfrm>
            <a:custGeom>
              <a:avLst/>
              <a:gdLst/>
              <a:ahLst/>
              <a:cxnLst/>
              <a:rect l="l" t="t" r="r" b="b"/>
              <a:pathLst>
                <a:path w="294" h="568" extrusionOk="0">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4"/>
            <p:cNvSpPr/>
            <p:nvPr/>
          </p:nvSpPr>
          <p:spPr>
            <a:xfrm>
              <a:off x="7494588" y="5664200"/>
              <a:ext cx="100013" cy="209550"/>
            </a:xfrm>
            <a:custGeom>
              <a:avLst/>
              <a:gdLst/>
              <a:ahLst/>
              <a:cxnLst/>
              <a:rect l="l" t="t" r="r" b="b"/>
              <a:pathLst>
                <a:path w="25" h="53" extrusionOk="0">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4"/>
            <p:cNvSpPr/>
            <p:nvPr/>
          </p:nvSpPr>
          <p:spPr>
            <a:xfrm>
              <a:off x="7412038" y="5081588"/>
              <a:ext cx="114300" cy="558800"/>
            </a:xfrm>
            <a:custGeom>
              <a:avLst/>
              <a:gdLst/>
              <a:ahLst/>
              <a:cxnLst/>
              <a:rect l="l" t="t" r="r" b="b"/>
              <a:pathLst>
                <a:path w="29" h="141" extrusionOk="0">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4"/>
            <p:cNvSpPr/>
            <p:nvPr/>
          </p:nvSpPr>
          <p:spPr>
            <a:xfrm>
              <a:off x="7412038" y="4978400"/>
              <a:ext cx="31750" cy="188913"/>
            </a:xfrm>
            <a:custGeom>
              <a:avLst/>
              <a:gdLst/>
              <a:ahLst/>
              <a:cxnLst/>
              <a:rect l="l" t="t" r="r" b="b"/>
              <a:pathLst>
                <a:path w="8" h="48" extrusionOk="0">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4"/>
            <p:cNvSpPr/>
            <p:nvPr/>
          </p:nvSpPr>
          <p:spPr>
            <a:xfrm>
              <a:off x="7439026" y="5434013"/>
              <a:ext cx="174625" cy="439738"/>
            </a:xfrm>
            <a:custGeom>
              <a:avLst/>
              <a:gdLst/>
              <a:ahLst/>
              <a:cxnLst/>
              <a:rect l="l" t="t" r="r" b="b"/>
              <a:pathLst>
                <a:path w="44" h="111" extrusionOk="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2" name="Google Shape;32;p24"/>
          <p:cNvSpPr/>
          <p:nvPr/>
        </p:nvSpPr>
        <p:spPr>
          <a:xfrm>
            <a:off x="0" y="0"/>
            <a:ext cx="182880" cy="6858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4"/>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Clr>
                <a:srgbClr val="262626"/>
              </a:buClr>
              <a:buSzPts val="3600"/>
              <a:buFont typeface="Century Gothic"/>
              <a:buNone/>
              <a:defRPr sz="3600" b="0" i="0" u="none" strike="noStrike" cap="none">
                <a:solidFill>
                  <a:srgbClr val="262626"/>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34" name="Google Shape;34;p24"/>
          <p:cNvSpPr txBox="1">
            <a:spLocks noGrp="1"/>
          </p:cNvSpPr>
          <p:nvPr>
            <p:ph type="body" idx="1"/>
          </p:nvPr>
        </p:nvSpPr>
        <p:spPr>
          <a:xfrm>
            <a:off x="2589212" y="2133600"/>
            <a:ext cx="8915400" cy="3886200"/>
          </a:xfrm>
          <a:prstGeom prst="rect">
            <a:avLst/>
          </a:prstGeom>
          <a:noFill/>
          <a:ln>
            <a:noFill/>
          </a:ln>
        </p:spPr>
        <p:txBody>
          <a:bodyPr spcFirstLastPara="1" wrap="square" lIns="91425" tIns="45700" rIns="91425" bIns="45700" anchor="t" anchorCtr="0">
            <a:normAutofit/>
          </a:bodyPr>
          <a:lstStyle>
            <a:lvl1pPr marL="457200" marR="0" lvl="0" indent="-342900" algn="l" rtl="0">
              <a:spcBef>
                <a:spcPts val="1000"/>
              </a:spcBef>
              <a:spcAft>
                <a:spcPts val="0"/>
              </a:spcAft>
              <a:buClr>
                <a:schemeClr val="accent1"/>
              </a:buClr>
              <a:buSzPts val="1800"/>
              <a:buFont typeface="Noto Sans Symbols"/>
              <a:buChar char="🠶"/>
              <a:defRPr sz="1800" b="0" i="0" u="none" strike="noStrike" cap="none">
                <a:solidFill>
                  <a:srgbClr val="3F3F3F"/>
                </a:solidFill>
                <a:latin typeface="Century Gothic"/>
                <a:ea typeface="Century Gothic"/>
                <a:cs typeface="Century Gothic"/>
                <a:sym typeface="Century Gothic"/>
              </a:defRPr>
            </a:lvl1pPr>
            <a:lvl2pPr marL="914400" marR="0" lvl="1" indent="-330200" algn="l" rtl="0">
              <a:spcBef>
                <a:spcPts val="1000"/>
              </a:spcBef>
              <a:spcAft>
                <a:spcPts val="0"/>
              </a:spcAft>
              <a:buClr>
                <a:schemeClr val="accent1"/>
              </a:buClr>
              <a:buSzPts val="1600"/>
              <a:buFont typeface="Noto Sans Symbols"/>
              <a:buChar char="🠶"/>
              <a:defRPr sz="1600" b="0" i="0" u="none" strike="noStrike" cap="none">
                <a:solidFill>
                  <a:srgbClr val="3F3F3F"/>
                </a:solidFill>
                <a:latin typeface="Century Gothic"/>
                <a:ea typeface="Century Gothic"/>
                <a:cs typeface="Century Gothic"/>
                <a:sym typeface="Century Gothic"/>
              </a:defRPr>
            </a:lvl2pPr>
            <a:lvl3pPr marL="1371600" marR="0" lvl="2" indent="-317500" algn="l" rtl="0">
              <a:spcBef>
                <a:spcPts val="1000"/>
              </a:spcBef>
              <a:spcAft>
                <a:spcPts val="0"/>
              </a:spcAft>
              <a:buClr>
                <a:schemeClr val="accent1"/>
              </a:buClr>
              <a:buSzPts val="1400"/>
              <a:buFont typeface="Noto Sans Symbols"/>
              <a:buChar char="🠶"/>
              <a:defRPr sz="1400" b="0" i="0" u="none" strike="noStrike" cap="none">
                <a:solidFill>
                  <a:srgbClr val="3F3F3F"/>
                </a:solidFill>
                <a:latin typeface="Century Gothic"/>
                <a:ea typeface="Century Gothic"/>
                <a:cs typeface="Century Gothic"/>
                <a:sym typeface="Century Gothic"/>
              </a:defRPr>
            </a:lvl3pPr>
            <a:lvl4pPr marL="1828800" marR="0" lvl="3"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4pPr>
            <a:lvl5pPr marL="2286000" marR="0" lvl="4"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5pPr>
            <a:lvl6pPr marL="2743200" marR="0" lvl="5"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3200400" marR="0" lvl="6"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657600" marR="0" lvl="7"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4114800" marR="0" lvl="8"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35" name="Google Shape;35;p24"/>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900" b="0" i="0" u="none" strike="noStrike" cap="none">
                <a:solidFill>
                  <a:srgbClr val="888888"/>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36" name="Google Shape;36;p24"/>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37" name="Google Shape;37;p24"/>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2000" b="0" i="0" u="none" strike="noStrike" cap="none">
                <a:solidFill>
                  <a:srgbClr val="FEFFFF"/>
                </a:solidFill>
                <a:latin typeface="Century Gothic"/>
                <a:ea typeface="Century Gothic"/>
                <a:cs typeface="Century Gothic"/>
                <a:sym typeface="Century Gothic"/>
              </a:defRPr>
            </a:lvl1pPr>
            <a:lvl2pPr marL="0" marR="0" lvl="1" indent="0" algn="r" rtl="0">
              <a:spcBef>
                <a:spcPts val="0"/>
              </a:spcBef>
              <a:buNone/>
              <a:defRPr sz="2000" b="0" i="0" u="none" strike="noStrike" cap="none">
                <a:solidFill>
                  <a:srgbClr val="FEFFFF"/>
                </a:solidFill>
                <a:latin typeface="Century Gothic"/>
                <a:ea typeface="Century Gothic"/>
                <a:cs typeface="Century Gothic"/>
                <a:sym typeface="Century Gothic"/>
              </a:defRPr>
            </a:lvl2pPr>
            <a:lvl3pPr marL="0" marR="0" lvl="2" indent="0" algn="r" rtl="0">
              <a:spcBef>
                <a:spcPts val="0"/>
              </a:spcBef>
              <a:buNone/>
              <a:defRPr sz="2000" b="0" i="0" u="none" strike="noStrike" cap="none">
                <a:solidFill>
                  <a:srgbClr val="FEFFFF"/>
                </a:solidFill>
                <a:latin typeface="Century Gothic"/>
                <a:ea typeface="Century Gothic"/>
                <a:cs typeface="Century Gothic"/>
                <a:sym typeface="Century Gothic"/>
              </a:defRPr>
            </a:lvl3pPr>
            <a:lvl4pPr marL="0" marR="0" lvl="3" indent="0" algn="r" rtl="0">
              <a:spcBef>
                <a:spcPts val="0"/>
              </a:spcBef>
              <a:buNone/>
              <a:defRPr sz="2000" b="0" i="0" u="none" strike="noStrike" cap="none">
                <a:solidFill>
                  <a:srgbClr val="FEFFFF"/>
                </a:solidFill>
                <a:latin typeface="Century Gothic"/>
                <a:ea typeface="Century Gothic"/>
                <a:cs typeface="Century Gothic"/>
                <a:sym typeface="Century Gothic"/>
              </a:defRPr>
            </a:lvl4pPr>
            <a:lvl5pPr marL="0" marR="0" lvl="4" indent="0" algn="r" rtl="0">
              <a:spcBef>
                <a:spcPts val="0"/>
              </a:spcBef>
              <a:buNone/>
              <a:defRPr sz="2000" b="0" i="0" u="none" strike="noStrike" cap="none">
                <a:solidFill>
                  <a:srgbClr val="FEFFFF"/>
                </a:solidFill>
                <a:latin typeface="Century Gothic"/>
                <a:ea typeface="Century Gothic"/>
                <a:cs typeface="Century Gothic"/>
                <a:sym typeface="Century Gothic"/>
              </a:defRPr>
            </a:lvl5pPr>
            <a:lvl6pPr marL="0" marR="0" lvl="5" indent="0" algn="r" rtl="0">
              <a:spcBef>
                <a:spcPts val="0"/>
              </a:spcBef>
              <a:buNone/>
              <a:defRPr sz="2000" b="0" i="0" u="none" strike="noStrike" cap="none">
                <a:solidFill>
                  <a:srgbClr val="FEFFFF"/>
                </a:solidFill>
                <a:latin typeface="Century Gothic"/>
                <a:ea typeface="Century Gothic"/>
                <a:cs typeface="Century Gothic"/>
                <a:sym typeface="Century Gothic"/>
              </a:defRPr>
            </a:lvl6pPr>
            <a:lvl7pPr marL="0" marR="0" lvl="6" indent="0" algn="r" rtl="0">
              <a:spcBef>
                <a:spcPts val="0"/>
              </a:spcBef>
              <a:buNone/>
              <a:defRPr sz="2000" b="0" i="0" u="none" strike="noStrike" cap="none">
                <a:solidFill>
                  <a:srgbClr val="FEFFFF"/>
                </a:solidFill>
                <a:latin typeface="Century Gothic"/>
                <a:ea typeface="Century Gothic"/>
                <a:cs typeface="Century Gothic"/>
                <a:sym typeface="Century Gothic"/>
              </a:defRPr>
            </a:lvl7pPr>
            <a:lvl8pPr marL="0" marR="0" lvl="7" indent="0" algn="r" rtl="0">
              <a:spcBef>
                <a:spcPts val="0"/>
              </a:spcBef>
              <a:buNone/>
              <a:defRPr sz="2000" b="0" i="0" u="none" strike="noStrike" cap="none">
                <a:solidFill>
                  <a:srgbClr val="FEFFFF"/>
                </a:solidFill>
                <a:latin typeface="Century Gothic"/>
                <a:ea typeface="Century Gothic"/>
                <a:cs typeface="Century Gothic"/>
                <a:sym typeface="Century Gothic"/>
              </a:defRPr>
            </a:lvl8pPr>
            <a:lvl9pPr marL="0" marR="0" lvl="8" indent="0" algn="r" rtl="0">
              <a:spcBef>
                <a:spcPts val="0"/>
              </a:spcBef>
              <a:buNone/>
              <a:defRPr sz="2000" b="0" i="0" u="none" strike="noStrike" cap="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8" r:id="rId2"/>
    <p:sldLayoutId id="2147483659" r:id="rId3"/>
    <p:sldLayoutId id="2147483660" r:id="rId4"/>
    <p:sldLayoutId id="2147483661" r:id="rId5"/>
    <p:sldLayoutId id="2147483662" r:id="rId6"/>
    <p:sldLayoutId id="2147483663" r:id="rId7"/>
    <p:sldLayoutId id="2147483664" r:id="rId8"/>
    <p:sldLayoutId id="2147483666"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1"/>
          <p:cNvSpPr txBox="1">
            <a:spLocks noGrp="1"/>
          </p:cNvSpPr>
          <p:nvPr>
            <p:ph type="ctrTitle"/>
          </p:nvPr>
        </p:nvSpPr>
        <p:spPr>
          <a:xfrm>
            <a:off x="2589213" y="2514600"/>
            <a:ext cx="8915399" cy="2262781"/>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rgbClr val="262626"/>
              </a:buClr>
              <a:buSzPts val="5400"/>
              <a:buFont typeface="Century Gothic"/>
              <a:buNone/>
            </a:pPr>
            <a:r>
              <a:rPr lang="en-US" dirty="0"/>
              <a:t>Chapter 7</a:t>
            </a:r>
            <a:endParaRPr dirty="0"/>
          </a:p>
        </p:txBody>
      </p:sp>
      <p:sp>
        <p:nvSpPr>
          <p:cNvPr id="165" name="Google Shape;165;p1"/>
          <p:cNvSpPr txBox="1">
            <a:spLocks noGrp="1"/>
          </p:cNvSpPr>
          <p:nvPr>
            <p:ph type="subTitle" idx="1"/>
          </p:nvPr>
        </p:nvSpPr>
        <p:spPr>
          <a:xfrm>
            <a:off x="2589213" y="4777379"/>
            <a:ext cx="8915399" cy="112628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800"/>
              <a:buNone/>
            </a:pPr>
            <a:r>
              <a:rPr lang="en-US" dirty="0"/>
              <a:t>Supporting and Building Arguments</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8EB37-EF98-4BB2-8F7F-11DFB8DE6FB5}"/>
              </a:ext>
            </a:extLst>
          </p:cNvPr>
          <p:cNvSpPr>
            <a:spLocks noGrp="1"/>
          </p:cNvSpPr>
          <p:nvPr>
            <p:ph type="title"/>
          </p:nvPr>
        </p:nvSpPr>
        <p:spPr/>
        <p:txBody>
          <a:bodyPr/>
          <a:lstStyle/>
          <a:p>
            <a:r>
              <a:rPr lang="en-US" dirty="0"/>
              <a:t>Lexical Definitions</a:t>
            </a:r>
          </a:p>
        </p:txBody>
      </p:sp>
      <p:sp>
        <p:nvSpPr>
          <p:cNvPr id="3" name="Content Placeholder 2">
            <a:extLst>
              <a:ext uri="{FF2B5EF4-FFF2-40B4-BE49-F238E27FC236}">
                <a16:creationId xmlns:a16="http://schemas.microsoft.com/office/drawing/2014/main" id="{7257DDFD-E19F-4BB1-9108-BE8BB47C7DD4}"/>
              </a:ext>
            </a:extLst>
          </p:cNvPr>
          <p:cNvSpPr>
            <a:spLocks noGrp="1"/>
          </p:cNvSpPr>
          <p:nvPr>
            <p:ph idx="1"/>
          </p:nvPr>
        </p:nvSpPr>
        <p:spPr/>
        <p:txBody>
          <a:bodyPr/>
          <a:lstStyle/>
          <a:p>
            <a:pPr marL="114300" indent="0">
              <a:buNone/>
            </a:pPr>
            <a:endParaRPr lang="en-US" dirty="0"/>
          </a:p>
          <a:p>
            <a:pPr marL="114300" indent="0">
              <a:buNone/>
            </a:pPr>
            <a:r>
              <a:rPr lang="en-US" dirty="0"/>
              <a:t>A lexical definition is one that specifically states how a word is used within a specific language, or in other words, a word’s dictionary definition.</a:t>
            </a:r>
          </a:p>
          <a:p>
            <a:pPr marL="114300" indent="0">
              <a:buNone/>
            </a:pPr>
            <a:r>
              <a:rPr lang="en-US" dirty="0"/>
              <a:t>Lexical definitions are useful when a word may be unfamiliar to an audience and you want to ensure that they have a basic understanding of the word. </a:t>
            </a:r>
          </a:p>
          <a:p>
            <a:pPr marL="114300" indent="0">
              <a:buNone/>
            </a:pPr>
            <a:r>
              <a:rPr lang="en-US" dirty="0"/>
              <a:t>However, our ability to understand lexical definitions often hinges on our knowledge of other words that are used in the definition, so it is usually a good idea to follow a lexical definition with a clear explanation of what it means in your own words.</a:t>
            </a:r>
          </a:p>
        </p:txBody>
      </p:sp>
    </p:spTree>
    <p:extLst>
      <p:ext uri="{BB962C8B-B14F-4D97-AF65-F5344CB8AC3E}">
        <p14:creationId xmlns:p14="http://schemas.microsoft.com/office/powerpoint/2010/main" val="3338200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2E33F-AD45-491E-BA23-59BD05EAE201}"/>
              </a:ext>
            </a:extLst>
          </p:cNvPr>
          <p:cNvSpPr>
            <a:spLocks noGrp="1"/>
          </p:cNvSpPr>
          <p:nvPr>
            <p:ph type="title"/>
          </p:nvPr>
        </p:nvSpPr>
        <p:spPr>
          <a:xfrm>
            <a:off x="2066451" y="575619"/>
            <a:ext cx="8911687" cy="1280890"/>
          </a:xfrm>
        </p:spPr>
        <p:txBody>
          <a:bodyPr/>
          <a:lstStyle/>
          <a:p>
            <a:r>
              <a:rPr lang="en-US" dirty="0"/>
              <a:t>Persuasive Definitions</a:t>
            </a:r>
          </a:p>
        </p:txBody>
      </p:sp>
      <p:sp>
        <p:nvSpPr>
          <p:cNvPr id="3" name="Content Placeholder 2">
            <a:extLst>
              <a:ext uri="{FF2B5EF4-FFF2-40B4-BE49-F238E27FC236}">
                <a16:creationId xmlns:a16="http://schemas.microsoft.com/office/drawing/2014/main" id="{9CE98435-1B7A-4218-8BDF-518CC6E37D31}"/>
              </a:ext>
            </a:extLst>
          </p:cNvPr>
          <p:cNvSpPr>
            <a:spLocks noGrp="1"/>
          </p:cNvSpPr>
          <p:nvPr>
            <p:ph idx="1"/>
          </p:nvPr>
        </p:nvSpPr>
        <p:spPr/>
        <p:txBody>
          <a:bodyPr/>
          <a:lstStyle/>
          <a:p>
            <a:pPr marL="114300" indent="0">
              <a:buNone/>
            </a:pPr>
            <a:r>
              <a:rPr lang="en-US" dirty="0"/>
              <a:t>Persuasive definitions are designed to motivate an audience to think in a specific manner about the word or term. </a:t>
            </a:r>
          </a:p>
          <a:p>
            <a:pPr marL="114300" indent="0">
              <a:buNone/>
            </a:pPr>
            <a:r>
              <a:rPr lang="en-US" dirty="0"/>
              <a:t>Political figures are often very good at defining terms in a way that are persuasive.</a:t>
            </a:r>
          </a:p>
          <a:p>
            <a:pPr marL="114300" indent="0">
              <a:buNone/>
            </a:pPr>
            <a:endParaRPr lang="en-US" dirty="0"/>
          </a:p>
          <a:p>
            <a:pPr marL="571500" lvl="1" indent="0">
              <a:buNone/>
            </a:pPr>
            <a:r>
              <a:rPr lang="en-US" dirty="0"/>
              <a:t>Estate tax → Death tax</a:t>
            </a:r>
          </a:p>
          <a:p>
            <a:pPr marL="571500" lvl="1" indent="0">
              <a:buNone/>
            </a:pPr>
            <a:r>
              <a:rPr lang="en-US" dirty="0"/>
              <a:t>Global warming → Climate change</a:t>
            </a:r>
          </a:p>
          <a:p>
            <a:pPr marL="571500" lvl="1" indent="0">
              <a:buNone/>
            </a:pPr>
            <a:r>
              <a:rPr lang="en-US" dirty="0"/>
              <a:t>Oil drilling → energy exploration</a:t>
            </a:r>
          </a:p>
        </p:txBody>
      </p:sp>
    </p:spTree>
    <p:extLst>
      <p:ext uri="{BB962C8B-B14F-4D97-AF65-F5344CB8AC3E}">
        <p14:creationId xmlns:p14="http://schemas.microsoft.com/office/powerpoint/2010/main" val="15561225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38FE4-B76E-4EC2-B715-050F29C8F92E}"/>
              </a:ext>
            </a:extLst>
          </p:cNvPr>
          <p:cNvSpPr>
            <a:spLocks noGrp="1"/>
          </p:cNvSpPr>
          <p:nvPr>
            <p:ph type="title"/>
          </p:nvPr>
        </p:nvSpPr>
        <p:spPr/>
        <p:txBody>
          <a:bodyPr/>
          <a:lstStyle/>
          <a:p>
            <a:r>
              <a:rPr lang="en-US" dirty="0"/>
              <a:t>Stipulative Definitions</a:t>
            </a:r>
          </a:p>
        </p:txBody>
      </p:sp>
      <p:sp>
        <p:nvSpPr>
          <p:cNvPr id="3" name="Content Placeholder 2">
            <a:extLst>
              <a:ext uri="{FF2B5EF4-FFF2-40B4-BE49-F238E27FC236}">
                <a16:creationId xmlns:a16="http://schemas.microsoft.com/office/drawing/2014/main" id="{27F8155A-B66E-4854-8C1E-841961254623}"/>
              </a:ext>
            </a:extLst>
          </p:cNvPr>
          <p:cNvSpPr>
            <a:spLocks noGrp="1"/>
          </p:cNvSpPr>
          <p:nvPr>
            <p:ph idx="1"/>
          </p:nvPr>
        </p:nvSpPr>
        <p:spPr/>
        <p:txBody>
          <a:bodyPr/>
          <a:lstStyle/>
          <a:p>
            <a:pPr marL="114300" indent="0">
              <a:buNone/>
            </a:pPr>
            <a:r>
              <a:rPr lang="en-US" dirty="0"/>
              <a:t>A stipulative definition is assigned to a word or term by the person or group who invents it.</a:t>
            </a:r>
          </a:p>
          <a:p>
            <a:pPr marL="114300" indent="0">
              <a:buNone/>
            </a:pPr>
            <a:r>
              <a:rPr lang="en-US" dirty="0"/>
              <a:t>Examples:</a:t>
            </a:r>
          </a:p>
          <a:p>
            <a:pPr marL="571500" lvl="1" indent="0">
              <a:buNone/>
            </a:pPr>
            <a:r>
              <a:rPr lang="en-US" dirty="0"/>
              <a:t>Jeggings, leggings that are made to look like skin-tight jeans, is a registered trademark of the Sanko Group, a textile manufacturer and distributor and the world’s largest producer of denim.</a:t>
            </a:r>
          </a:p>
          <a:p>
            <a:pPr marL="571500" lvl="1" indent="0">
              <a:buNone/>
            </a:pPr>
            <a:r>
              <a:rPr lang="en-US" dirty="0"/>
              <a:t>In the 2010 United States Supreme Court Ruling </a:t>
            </a:r>
            <a:r>
              <a:rPr lang="en-US" i="1" dirty="0"/>
              <a:t>Citizens United v. Federal Election Commission</a:t>
            </a:r>
            <a:r>
              <a:rPr lang="en-US" dirty="0"/>
              <a:t>, the Court defined corporations as people who have the right to political speech.</a:t>
            </a:r>
          </a:p>
          <a:p>
            <a:pPr marL="114300" indent="0">
              <a:buNone/>
            </a:pPr>
            <a:endParaRPr lang="en-US" dirty="0"/>
          </a:p>
        </p:txBody>
      </p:sp>
    </p:spTree>
    <p:extLst>
      <p:ext uri="{BB962C8B-B14F-4D97-AF65-F5344CB8AC3E}">
        <p14:creationId xmlns:p14="http://schemas.microsoft.com/office/powerpoint/2010/main" val="3154150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EFFAC-D735-4187-ADC1-09053F2A8CA0}"/>
              </a:ext>
            </a:extLst>
          </p:cNvPr>
          <p:cNvSpPr>
            <a:spLocks noGrp="1"/>
          </p:cNvSpPr>
          <p:nvPr>
            <p:ph type="title"/>
          </p:nvPr>
        </p:nvSpPr>
        <p:spPr/>
        <p:txBody>
          <a:bodyPr/>
          <a:lstStyle/>
          <a:p>
            <a:r>
              <a:rPr lang="en-US" dirty="0"/>
              <a:t>Theoretical Definitions</a:t>
            </a:r>
          </a:p>
        </p:txBody>
      </p:sp>
      <p:sp>
        <p:nvSpPr>
          <p:cNvPr id="3" name="Content Placeholder 2">
            <a:extLst>
              <a:ext uri="{FF2B5EF4-FFF2-40B4-BE49-F238E27FC236}">
                <a16:creationId xmlns:a16="http://schemas.microsoft.com/office/drawing/2014/main" id="{747F2D5E-9B56-4FD9-AD7E-7393401916BA}"/>
              </a:ext>
            </a:extLst>
          </p:cNvPr>
          <p:cNvSpPr>
            <a:spLocks noGrp="1"/>
          </p:cNvSpPr>
          <p:nvPr>
            <p:ph idx="1"/>
          </p:nvPr>
        </p:nvSpPr>
        <p:spPr/>
        <p:txBody>
          <a:bodyPr/>
          <a:lstStyle/>
          <a:p>
            <a:pPr marL="114300" indent="0">
              <a:buNone/>
            </a:pPr>
            <a:r>
              <a:rPr lang="en-US" dirty="0"/>
              <a:t>Theoretical definitions are used to describe all parts related to a particular type of idea or object.</a:t>
            </a:r>
          </a:p>
          <a:p>
            <a:pPr marL="114300" indent="0">
              <a:buNone/>
            </a:pPr>
            <a:r>
              <a:rPr lang="en-US" dirty="0"/>
              <a:t>Theoretical definitions are frequently ambiguous and difficult to fully comprehend. </a:t>
            </a:r>
          </a:p>
          <a:p>
            <a:pPr marL="571500" lvl="1" indent="0">
              <a:buNone/>
            </a:pPr>
            <a:r>
              <a:rPr lang="en-US" dirty="0"/>
              <a:t>For example, if you attempted to define the word “peace” in a manner that could be used to describe all aspects of peace, then you would be using a theoretical definition. </a:t>
            </a:r>
          </a:p>
          <a:p>
            <a:pPr marL="114300" indent="0">
              <a:buNone/>
            </a:pPr>
            <a:r>
              <a:rPr lang="en-US" dirty="0"/>
              <a:t>These definitions are considered theoretical because the definitions attempt to create an all-encompassing theory of the word itself.</a:t>
            </a:r>
          </a:p>
        </p:txBody>
      </p:sp>
    </p:spTree>
    <p:extLst>
      <p:ext uri="{BB962C8B-B14F-4D97-AF65-F5344CB8AC3E}">
        <p14:creationId xmlns:p14="http://schemas.microsoft.com/office/powerpoint/2010/main" val="3826211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74F23-416A-44C1-85CA-AFBDA33AF32B}"/>
              </a:ext>
            </a:extLst>
          </p:cNvPr>
          <p:cNvSpPr>
            <a:spLocks noGrp="1"/>
          </p:cNvSpPr>
          <p:nvPr>
            <p:ph type="title"/>
          </p:nvPr>
        </p:nvSpPr>
        <p:spPr/>
        <p:txBody>
          <a:bodyPr/>
          <a:lstStyle/>
          <a:p>
            <a:r>
              <a:rPr lang="en-US" dirty="0"/>
              <a:t>Types of Support: Examples</a:t>
            </a:r>
          </a:p>
        </p:txBody>
      </p:sp>
      <p:sp>
        <p:nvSpPr>
          <p:cNvPr id="3" name="Content Placeholder 2">
            <a:extLst>
              <a:ext uri="{FF2B5EF4-FFF2-40B4-BE49-F238E27FC236}">
                <a16:creationId xmlns:a16="http://schemas.microsoft.com/office/drawing/2014/main" id="{61DF8D62-5BC9-4AAA-BD96-A3705B7ABB8E}"/>
              </a:ext>
            </a:extLst>
          </p:cNvPr>
          <p:cNvSpPr>
            <a:spLocks noGrp="1"/>
          </p:cNvSpPr>
          <p:nvPr>
            <p:ph idx="1"/>
          </p:nvPr>
        </p:nvSpPr>
        <p:spPr/>
        <p:txBody>
          <a:bodyPr/>
          <a:lstStyle/>
          <a:p>
            <a:pPr marL="114300" indent="0">
              <a:buNone/>
            </a:pPr>
            <a:r>
              <a:rPr lang="en-US" dirty="0"/>
              <a:t>An example is a specific situation, problem, or story designed to help illustrate a principle, method, or phenomenon. </a:t>
            </a:r>
          </a:p>
          <a:p>
            <a:pPr marL="114300" indent="0">
              <a:buNone/>
            </a:pPr>
            <a:r>
              <a:rPr lang="en-US" dirty="0"/>
              <a:t>Examples are useful because they can help make an abstract idea more concrete for an audience by providing a specific case. </a:t>
            </a:r>
          </a:p>
          <a:p>
            <a:pPr marL="114300" indent="0">
              <a:buNone/>
            </a:pPr>
            <a:r>
              <a:rPr lang="en-US" dirty="0"/>
              <a:t>There are four types of examples</a:t>
            </a:r>
          </a:p>
          <a:p>
            <a:pPr marL="571500" lvl="1" indent="0">
              <a:buNone/>
            </a:pPr>
            <a:r>
              <a:rPr lang="en-US" dirty="0"/>
              <a:t>Positive Examples</a:t>
            </a:r>
          </a:p>
          <a:p>
            <a:pPr marL="571500" lvl="1" indent="0">
              <a:buNone/>
            </a:pPr>
            <a:r>
              <a:rPr lang="en-US" dirty="0"/>
              <a:t>Negative Examples</a:t>
            </a:r>
          </a:p>
          <a:p>
            <a:pPr marL="571500" lvl="1" indent="0">
              <a:buNone/>
            </a:pPr>
            <a:r>
              <a:rPr lang="en-US" dirty="0"/>
              <a:t>Nonexamples</a:t>
            </a:r>
          </a:p>
          <a:p>
            <a:pPr marL="571500" lvl="1" indent="0">
              <a:buNone/>
            </a:pPr>
            <a:r>
              <a:rPr lang="en-US" dirty="0"/>
              <a:t>Best Examples</a:t>
            </a:r>
          </a:p>
        </p:txBody>
      </p:sp>
    </p:spTree>
    <p:extLst>
      <p:ext uri="{BB962C8B-B14F-4D97-AF65-F5344CB8AC3E}">
        <p14:creationId xmlns:p14="http://schemas.microsoft.com/office/powerpoint/2010/main" val="2888885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DC1FF-0729-4C8C-8BF9-C0606856FF90}"/>
              </a:ext>
            </a:extLst>
          </p:cNvPr>
          <p:cNvSpPr>
            <a:spLocks noGrp="1"/>
          </p:cNvSpPr>
          <p:nvPr>
            <p:ph type="title"/>
          </p:nvPr>
        </p:nvSpPr>
        <p:spPr/>
        <p:txBody>
          <a:bodyPr/>
          <a:lstStyle/>
          <a:p>
            <a:r>
              <a:rPr lang="en-US" dirty="0"/>
              <a:t>Positive Examples</a:t>
            </a:r>
          </a:p>
        </p:txBody>
      </p:sp>
      <p:sp>
        <p:nvSpPr>
          <p:cNvPr id="3" name="Content Placeholder 2">
            <a:extLst>
              <a:ext uri="{FF2B5EF4-FFF2-40B4-BE49-F238E27FC236}">
                <a16:creationId xmlns:a16="http://schemas.microsoft.com/office/drawing/2014/main" id="{E8C6C756-A907-4607-9477-AEB7F20CEDDF}"/>
              </a:ext>
            </a:extLst>
          </p:cNvPr>
          <p:cNvSpPr>
            <a:spLocks noGrp="1"/>
          </p:cNvSpPr>
          <p:nvPr>
            <p:ph idx="1"/>
          </p:nvPr>
        </p:nvSpPr>
        <p:spPr/>
        <p:txBody>
          <a:bodyPr/>
          <a:lstStyle/>
          <a:p>
            <a:pPr marL="114300" indent="0">
              <a:buNone/>
            </a:pPr>
            <a:r>
              <a:rPr lang="en-US" dirty="0"/>
              <a:t>A positive example is used to clarify or clearly illustrate a principle, method, or phenomenon in order to show a desirable solution, decision, or course of action.</a:t>
            </a:r>
          </a:p>
          <a:p>
            <a:pPr marL="571500" lvl="1" indent="0">
              <a:buNone/>
            </a:pPr>
            <a:r>
              <a:rPr lang="en-US" dirty="0"/>
              <a:t>For example: a speaker discussing crisis management could talk about how a local politician handled herself when a local newspaper reported that her husband was having an affair or give an example of a professional baseball player who immediately came clean about his steroid use. </a:t>
            </a:r>
          </a:p>
          <a:p>
            <a:pPr marL="114300" indent="0">
              <a:buNone/>
            </a:pPr>
            <a:r>
              <a:rPr lang="en-US" dirty="0"/>
              <a:t>These examples would provide a positive model for how a corporation in the first instance, and an individual in the second instance, should behave in crisis management. </a:t>
            </a:r>
          </a:p>
        </p:txBody>
      </p:sp>
    </p:spTree>
    <p:extLst>
      <p:ext uri="{BB962C8B-B14F-4D97-AF65-F5344CB8AC3E}">
        <p14:creationId xmlns:p14="http://schemas.microsoft.com/office/powerpoint/2010/main" val="2253326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1CBC0-0913-44B6-8D20-C7D576DBD30A}"/>
              </a:ext>
            </a:extLst>
          </p:cNvPr>
          <p:cNvSpPr>
            <a:spLocks noGrp="1"/>
          </p:cNvSpPr>
          <p:nvPr>
            <p:ph type="title"/>
          </p:nvPr>
        </p:nvSpPr>
        <p:spPr/>
        <p:txBody>
          <a:bodyPr/>
          <a:lstStyle/>
          <a:p>
            <a:r>
              <a:rPr lang="en-US" dirty="0"/>
              <a:t>Negative Examples</a:t>
            </a:r>
          </a:p>
        </p:txBody>
      </p:sp>
      <p:sp>
        <p:nvSpPr>
          <p:cNvPr id="3" name="Content Placeholder 2">
            <a:extLst>
              <a:ext uri="{FF2B5EF4-FFF2-40B4-BE49-F238E27FC236}">
                <a16:creationId xmlns:a16="http://schemas.microsoft.com/office/drawing/2014/main" id="{761FB233-E84D-478B-A9CD-4DD1B91D5417}"/>
              </a:ext>
            </a:extLst>
          </p:cNvPr>
          <p:cNvSpPr>
            <a:spLocks noGrp="1"/>
          </p:cNvSpPr>
          <p:nvPr>
            <p:ph idx="1"/>
          </p:nvPr>
        </p:nvSpPr>
        <p:spPr/>
        <p:txBody>
          <a:bodyPr/>
          <a:lstStyle/>
          <a:p>
            <a:pPr marL="114300" indent="0">
              <a:buNone/>
            </a:pPr>
            <a:r>
              <a:rPr lang="en-US" dirty="0"/>
              <a:t>Negative examples illustrate what not to do.</a:t>
            </a:r>
          </a:p>
          <a:p>
            <a:pPr marL="571500" lvl="1" indent="0">
              <a:buNone/>
            </a:pPr>
            <a:r>
              <a:rPr lang="en-US" dirty="0"/>
              <a:t>For example, the same crisis management speaker could discuss the lack of communication from Union Carbide during the 1984 tragedy in Bhopal, India, or the many problems with how the US government responded to Hurricane Katrina in 2005.</a:t>
            </a:r>
          </a:p>
          <a:p>
            <a:pPr marL="114300" indent="0">
              <a:buNone/>
            </a:pPr>
            <a:r>
              <a:rPr lang="en-US" dirty="0"/>
              <a:t>The purpose of a negative example is to show an undesirable solution, decision, or course of action.</a:t>
            </a:r>
          </a:p>
          <a:p>
            <a:pPr marL="114300" indent="0">
              <a:buNone/>
            </a:pPr>
            <a:endParaRPr lang="en-US" dirty="0"/>
          </a:p>
        </p:txBody>
      </p:sp>
    </p:spTree>
    <p:extLst>
      <p:ext uri="{BB962C8B-B14F-4D97-AF65-F5344CB8AC3E}">
        <p14:creationId xmlns:p14="http://schemas.microsoft.com/office/powerpoint/2010/main" val="13564334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FDBD9-6176-4DA3-ADE1-5B7AD81446F8}"/>
              </a:ext>
            </a:extLst>
          </p:cNvPr>
          <p:cNvSpPr>
            <a:spLocks noGrp="1"/>
          </p:cNvSpPr>
          <p:nvPr>
            <p:ph type="title"/>
          </p:nvPr>
        </p:nvSpPr>
        <p:spPr/>
        <p:txBody>
          <a:bodyPr/>
          <a:lstStyle/>
          <a:p>
            <a:r>
              <a:rPr lang="en-US" dirty="0"/>
              <a:t>Nonexamples</a:t>
            </a:r>
          </a:p>
        </p:txBody>
      </p:sp>
      <p:sp>
        <p:nvSpPr>
          <p:cNvPr id="3" name="Content Placeholder 2">
            <a:extLst>
              <a:ext uri="{FF2B5EF4-FFF2-40B4-BE49-F238E27FC236}">
                <a16:creationId xmlns:a16="http://schemas.microsoft.com/office/drawing/2014/main" id="{2329B7F2-1FF0-471F-9181-B4874587E739}"/>
              </a:ext>
            </a:extLst>
          </p:cNvPr>
          <p:cNvSpPr>
            <a:spLocks noGrp="1"/>
          </p:cNvSpPr>
          <p:nvPr>
            <p:ph idx="1"/>
          </p:nvPr>
        </p:nvSpPr>
        <p:spPr/>
        <p:txBody>
          <a:bodyPr/>
          <a:lstStyle/>
          <a:p>
            <a:pPr marL="114300" indent="0">
              <a:buNone/>
            </a:pPr>
            <a:r>
              <a:rPr lang="en-US" dirty="0"/>
              <a:t>A nonexample explains what something is not.</a:t>
            </a:r>
          </a:p>
          <a:p>
            <a:pPr marL="571500" lvl="1" indent="0">
              <a:buNone/>
            </a:pPr>
            <a:r>
              <a:rPr lang="en-US" dirty="0"/>
              <a:t>For example, a crisis management speaker might mention a press release for a new Adobe Acrobat software upgrade as an example of corporate communication that is not crisis management. </a:t>
            </a:r>
          </a:p>
          <a:p>
            <a:pPr marL="1028700" lvl="2" indent="0">
              <a:buNone/>
            </a:pPr>
            <a:r>
              <a:rPr lang="en-US" dirty="0"/>
              <a:t>The press release nonexample helps the audience differentiate between crisis management and other forms of corporate communication.</a:t>
            </a:r>
          </a:p>
        </p:txBody>
      </p:sp>
    </p:spTree>
    <p:extLst>
      <p:ext uri="{BB962C8B-B14F-4D97-AF65-F5344CB8AC3E}">
        <p14:creationId xmlns:p14="http://schemas.microsoft.com/office/powerpoint/2010/main" val="33342819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70C83-EB5E-4315-83CA-B993F39CA9A6}"/>
              </a:ext>
            </a:extLst>
          </p:cNvPr>
          <p:cNvSpPr>
            <a:spLocks noGrp="1"/>
          </p:cNvSpPr>
          <p:nvPr>
            <p:ph type="title"/>
          </p:nvPr>
        </p:nvSpPr>
        <p:spPr/>
        <p:txBody>
          <a:bodyPr/>
          <a:lstStyle/>
          <a:p>
            <a:r>
              <a:rPr lang="en-US" dirty="0"/>
              <a:t>Best Examples</a:t>
            </a:r>
          </a:p>
        </p:txBody>
      </p:sp>
      <p:sp>
        <p:nvSpPr>
          <p:cNvPr id="3" name="Content Placeholder 2">
            <a:extLst>
              <a:ext uri="{FF2B5EF4-FFF2-40B4-BE49-F238E27FC236}">
                <a16:creationId xmlns:a16="http://schemas.microsoft.com/office/drawing/2014/main" id="{27BAC2FC-1525-472F-AE1B-C6A309228163}"/>
              </a:ext>
            </a:extLst>
          </p:cNvPr>
          <p:cNvSpPr>
            <a:spLocks noGrp="1"/>
          </p:cNvSpPr>
          <p:nvPr>
            <p:ph idx="1"/>
          </p:nvPr>
        </p:nvSpPr>
        <p:spPr/>
        <p:txBody>
          <a:bodyPr/>
          <a:lstStyle/>
          <a:p>
            <a:pPr marL="114300" indent="0">
              <a:buNone/>
            </a:pPr>
            <a:r>
              <a:rPr lang="en-US" dirty="0"/>
              <a:t>A best example is a model of the “best” way someone should behave within a specific context.</a:t>
            </a:r>
          </a:p>
          <a:p>
            <a:pPr marL="114300" indent="0">
              <a:buNone/>
            </a:pPr>
            <a:r>
              <a:rPr lang="en-US" dirty="0"/>
              <a:t>While positive examples show appropriate ways to behave, best examples illustrate the best way to behave in a specific context.</a:t>
            </a:r>
          </a:p>
          <a:p>
            <a:pPr marL="571500" lvl="1" indent="0">
              <a:buNone/>
            </a:pPr>
            <a:r>
              <a:rPr lang="en-US" dirty="0"/>
              <a:t>For example, a crisis management speaker could show a clip of a CEO speaking effectively during a press conference to model appropriate verbal and non-verbal behaviors when dealing with a crisis.</a:t>
            </a:r>
          </a:p>
        </p:txBody>
      </p:sp>
    </p:spTree>
    <p:extLst>
      <p:ext uri="{BB962C8B-B14F-4D97-AF65-F5344CB8AC3E}">
        <p14:creationId xmlns:p14="http://schemas.microsoft.com/office/powerpoint/2010/main" val="12180645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5BDF2-A545-4B5C-8D26-B068B679E149}"/>
              </a:ext>
            </a:extLst>
          </p:cNvPr>
          <p:cNvSpPr>
            <a:spLocks noGrp="1"/>
          </p:cNvSpPr>
          <p:nvPr>
            <p:ph type="title"/>
          </p:nvPr>
        </p:nvSpPr>
        <p:spPr/>
        <p:txBody>
          <a:bodyPr/>
          <a:lstStyle/>
          <a:p>
            <a:r>
              <a:rPr lang="en-US" dirty="0"/>
              <a:t>What to Consider When Using Examples</a:t>
            </a:r>
          </a:p>
        </p:txBody>
      </p:sp>
      <p:sp>
        <p:nvSpPr>
          <p:cNvPr id="3" name="Content Placeholder 2">
            <a:extLst>
              <a:ext uri="{FF2B5EF4-FFF2-40B4-BE49-F238E27FC236}">
                <a16:creationId xmlns:a16="http://schemas.microsoft.com/office/drawing/2014/main" id="{3F92CEE2-6C6F-48A2-B801-3CB9221431EA}"/>
              </a:ext>
            </a:extLst>
          </p:cNvPr>
          <p:cNvSpPr>
            <a:spLocks noGrp="1"/>
          </p:cNvSpPr>
          <p:nvPr>
            <p:ph idx="1"/>
          </p:nvPr>
        </p:nvSpPr>
        <p:spPr/>
        <p:txBody>
          <a:bodyPr>
            <a:normAutofit/>
          </a:bodyPr>
          <a:lstStyle/>
          <a:p>
            <a:pPr marL="114300" indent="0">
              <a:buNone/>
            </a:pPr>
            <a:r>
              <a:rPr lang="en-US" dirty="0"/>
              <a:t>While examples can be very effective at helping an audience to understand abstract or unfamiliar concepts, some audience members may dismiss them as unusual cases that do not represent what happens most of the time. </a:t>
            </a:r>
          </a:p>
          <a:p>
            <a:pPr marL="571500" lvl="1" indent="0">
              <a:buNone/>
            </a:pPr>
            <a:r>
              <a:rPr lang="en-US" dirty="0"/>
              <a:t>For example, some opponents of wearing seat belts claim that not wearing your seat belt can save you from becoming trapped in your car if it catches on fire. </a:t>
            </a:r>
          </a:p>
          <a:p>
            <a:pPr marL="1028700" lvl="2" indent="0">
              <a:buNone/>
            </a:pPr>
            <a:r>
              <a:rPr lang="en-US" dirty="0"/>
              <a:t>Even if a speaker has a specific example of an accident where this was true, many audience members would see this example as a rare case and thus not view it as strong support.</a:t>
            </a:r>
          </a:p>
          <a:p>
            <a:pPr marL="114300" indent="0">
              <a:buNone/>
            </a:pPr>
            <a:r>
              <a:rPr lang="en-US" dirty="0"/>
              <a:t>An effective speaker must consider how the audience will respond to the example and how the example fits with what else the audience knows, as discussed under the heading of accuracy earlier in this chapter.</a:t>
            </a:r>
          </a:p>
        </p:txBody>
      </p:sp>
    </p:spTree>
    <p:extLst>
      <p:ext uri="{BB962C8B-B14F-4D97-AF65-F5344CB8AC3E}">
        <p14:creationId xmlns:p14="http://schemas.microsoft.com/office/powerpoint/2010/main" val="924193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0996D-C4EE-497E-80E9-C52E48F54ADF}"/>
              </a:ext>
            </a:extLst>
          </p:cNvPr>
          <p:cNvSpPr>
            <a:spLocks noGrp="1"/>
          </p:cNvSpPr>
          <p:nvPr>
            <p:ph type="title"/>
          </p:nvPr>
        </p:nvSpPr>
        <p:spPr/>
        <p:txBody>
          <a:bodyPr/>
          <a:lstStyle/>
          <a:p>
            <a:r>
              <a:rPr lang="en-US" dirty="0"/>
              <a:t>Learning Objectives</a:t>
            </a:r>
          </a:p>
        </p:txBody>
      </p:sp>
      <p:sp>
        <p:nvSpPr>
          <p:cNvPr id="3" name="Content Placeholder 2">
            <a:extLst>
              <a:ext uri="{FF2B5EF4-FFF2-40B4-BE49-F238E27FC236}">
                <a16:creationId xmlns:a16="http://schemas.microsoft.com/office/drawing/2014/main" id="{199EADAD-70CB-4C4D-BD86-99B4F50244D1}"/>
              </a:ext>
            </a:extLst>
          </p:cNvPr>
          <p:cNvSpPr>
            <a:spLocks noGrp="1"/>
          </p:cNvSpPr>
          <p:nvPr>
            <p:ph idx="1"/>
          </p:nvPr>
        </p:nvSpPr>
        <p:spPr/>
        <p:txBody>
          <a:bodyPr>
            <a:normAutofit fontScale="85000" lnSpcReduction="20000"/>
          </a:bodyPr>
          <a:lstStyle/>
          <a:p>
            <a:pPr marL="285750" indent="-285750"/>
            <a:r>
              <a:rPr lang="en-US" dirty="0"/>
              <a:t>Define the term “support” and describe 3 reasons we use support in speeches.</a:t>
            </a:r>
          </a:p>
          <a:p>
            <a:pPr marL="285750" indent="-285750"/>
            <a:r>
              <a:rPr lang="en-US" dirty="0"/>
              <a:t>Explain four criteria used to evaluate support options.</a:t>
            </a:r>
          </a:p>
          <a:p>
            <a:pPr marL="285750" indent="-285750"/>
            <a:r>
              <a:rPr lang="en-US" dirty="0"/>
              <a:t>Describe how speakers can use statistics to support their speeches.</a:t>
            </a:r>
          </a:p>
          <a:p>
            <a:pPr marL="285750" indent="-285750"/>
            <a:r>
              <a:rPr lang="en-US" dirty="0"/>
              <a:t>Differentiate among the 4 types of definitions and among the 4 types of examples.</a:t>
            </a:r>
          </a:p>
          <a:p>
            <a:pPr marL="285750" indent="-285750"/>
            <a:r>
              <a:rPr lang="en-US" dirty="0"/>
              <a:t>Explain how narratives can be used to support informative, persuasive, and entertaining speeches.</a:t>
            </a:r>
          </a:p>
          <a:p>
            <a:pPr marL="285750" indent="-285750"/>
            <a:r>
              <a:rPr lang="en-US" dirty="0"/>
              <a:t>Differentiate between the two forms of testimony and between the two types of analogies.</a:t>
            </a:r>
          </a:p>
          <a:p>
            <a:pPr marL="285750" indent="-285750"/>
            <a:r>
              <a:rPr lang="en-US" dirty="0"/>
              <a:t>Distinguish between useful and unreliable forms of support.</a:t>
            </a:r>
          </a:p>
          <a:p>
            <a:pPr marL="285750" indent="-285750"/>
            <a:r>
              <a:rPr lang="en-US" dirty="0"/>
              <a:t>Describe the 5 ways support is used within a speech.</a:t>
            </a:r>
          </a:p>
          <a:p>
            <a:pPr marL="285750" indent="-285750"/>
            <a:r>
              <a:rPr lang="en-US" dirty="0"/>
              <a:t>Describe the purpose of a reverse outline.</a:t>
            </a:r>
          </a:p>
          <a:p>
            <a:pPr marL="285750" indent="-285750"/>
            <a:r>
              <a:rPr lang="en-US" dirty="0"/>
              <a:t>Explain why it is important to use support for every claim made within a speech.</a:t>
            </a:r>
          </a:p>
          <a:p>
            <a:pPr marL="285750" indent="-285750"/>
            <a:r>
              <a:rPr lang="en-US" dirty="0"/>
              <a:t>Evaluate the 3-step process for using support within a speech.</a:t>
            </a:r>
          </a:p>
        </p:txBody>
      </p:sp>
    </p:spTree>
    <p:extLst>
      <p:ext uri="{BB962C8B-B14F-4D97-AF65-F5344CB8AC3E}">
        <p14:creationId xmlns:p14="http://schemas.microsoft.com/office/powerpoint/2010/main" val="1799638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E6109-92F5-489D-B98D-C16A53EC0C0E}"/>
              </a:ext>
            </a:extLst>
          </p:cNvPr>
          <p:cNvSpPr>
            <a:spLocks noGrp="1"/>
          </p:cNvSpPr>
          <p:nvPr>
            <p:ph type="title"/>
          </p:nvPr>
        </p:nvSpPr>
        <p:spPr/>
        <p:txBody>
          <a:bodyPr/>
          <a:lstStyle/>
          <a:p>
            <a:r>
              <a:rPr lang="en-US" dirty="0"/>
              <a:t>Types of Support: Narratives</a:t>
            </a:r>
          </a:p>
        </p:txBody>
      </p:sp>
      <p:sp>
        <p:nvSpPr>
          <p:cNvPr id="3" name="Content Placeholder 2">
            <a:extLst>
              <a:ext uri="{FF2B5EF4-FFF2-40B4-BE49-F238E27FC236}">
                <a16:creationId xmlns:a16="http://schemas.microsoft.com/office/drawing/2014/main" id="{6D5DE67F-A92C-4C64-B946-3650EFB20C73}"/>
              </a:ext>
            </a:extLst>
          </p:cNvPr>
          <p:cNvSpPr>
            <a:spLocks noGrp="1"/>
          </p:cNvSpPr>
          <p:nvPr>
            <p:ph idx="1"/>
          </p:nvPr>
        </p:nvSpPr>
        <p:spPr/>
        <p:txBody>
          <a:bodyPr>
            <a:normAutofit fontScale="92500"/>
          </a:bodyPr>
          <a:lstStyle/>
          <a:p>
            <a:pPr marL="114300" indent="0">
              <a:buNone/>
            </a:pPr>
            <a:r>
              <a:rPr lang="en-US" dirty="0"/>
              <a:t>Narratives are stories that help an audience understand the speaker’s message. </a:t>
            </a:r>
          </a:p>
          <a:p>
            <a:pPr marL="571500" lvl="1" indent="0">
              <a:buNone/>
            </a:pPr>
            <a:r>
              <a:rPr lang="en-US" dirty="0"/>
              <a:t>They are like examples, except narratives are generally longer and take on the form of a story with a clear arc (beginning, middle, and end). </a:t>
            </a:r>
          </a:p>
          <a:p>
            <a:pPr marL="114300" indent="0">
              <a:buNone/>
            </a:pPr>
            <a:r>
              <a:rPr lang="en-US" dirty="0"/>
              <a:t>Narratives are a fundamental part of public speaking that can be used for support in all three general purposes of speaking: informative, persuasive, and entertaining.</a:t>
            </a:r>
          </a:p>
          <a:p>
            <a:pPr marL="114300" indent="0">
              <a:buNone/>
            </a:pPr>
            <a:r>
              <a:rPr lang="en-US" dirty="0"/>
              <a:t>Also, people like stories because we are innately storytelling animals (Fisher, 1987).</a:t>
            </a:r>
          </a:p>
          <a:p>
            <a:pPr marL="114300" indent="0">
              <a:buNone/>
            </a:pPr>
            <a:r>
              <a:rPr lang="en-US" dirty="0"/>
              <a:t>But remember your ethical responsibilities when using narratives for support:</a:t>
            </a:r>
          </a:p>
          <a:p>
            <a:pPr marL="571500" lvl="1" indent="0">
              <a:buNone/>
            </a:pPr>
            <a:r>
              <a:rPr lang="en-US" dirty="0"/>
              <a:t>Clearly identify whether the narrative you are sharing is real or hypothetical.</a:t>
            </a:r>
          </a:p>
          <a:p>
            <a:pPr marL="571500" lvl="1" indent="0">
              <a:buNone/>
            </a:pPr>
            <a:r>
              <a:rPr lang="en-US" dirty="0"/>
              <a:t>If you are sharing a real story, clarify whether or not it is yours: an account of an event where you were actually present, or someone else’s that you heard second hand.</a:t>
            </a:r>
          </a:p>
          <a:p>
            <a:pPr marL="114300" indent="0">
              <a:buNone/>
            </a:pPr>
            <a:endParaRPr lang="en-US" dirty="0"/>
          </a:p>
        </p:txBody>
      </p:sp>
    </p:spTree>
    <p:extLst>
      <p:ext uri="{BB962C8B-B14F-4D97-AF65-F5344CB8AC3E}">
        <p14:creationId xmlns:p14="http://schemas.microsoft.com/office/powerpoint/2010/main" val="27443249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6F70B-A538-4E63-9B89-978BCBAB27E6}"/>
              </a:ext>
            </a:extLst>
          </p:cNvPr>
          <p:cNvSpPr>
            <a:spLocks noGrp="1"/>
          </p:cNvSpPr>
          <p:nvPr>
            <p:ph type="title"/>
          </p:nvPr>
        </p:nvSpPr>
        <p:spPr/>
        <p:txBody>
          <a:bodyPr/>
          <a:lstStyle/>
          <a:p>
            <a:r>
              <a:rPr lang="en-US" dirty="0"/>
              <a:t>Informative Narratives</a:t>
            </a:r>
          </a:p>
        </p:txBody>
      </p:sp>
      <p:sp>
        <p:nvSpPr>
          <p:cNvPr id="3" name="Content Placeholder 2">
            <a:extLst>
              <a:ext uri="{FF2B5EF4-FFF2-40B4-BE49-F238E27FC236}">
                <a16:creationId xmlns:a16="http://schemas.microsoft.com/office/drawing/2014/main" id="{774E1DCA-2759-48AA-A007-285B561DC4AB}"/>
              </a:ext>
            </a:extLst>
          </p:cNvPr>
          <p:cNvSpPr>
            <a:spLocks noGrp="1"/>
          </p:cNvSpPr>
          <p:nvPr>
            <p:ph idx="1"/>
          </p:nvPr>
        </p:nvSpPr>
        <p:spPr/>
        <p:txBody>
          <a:bodyPr/>
          <a:lstStyle/>
          <a:p>
            <a:pPr marL="114300" indent="0">
              <a:buNone/>
            </a:pPr>
            <a:r>
              <a:rPr lang="en-US" dirty="0"/>
              <a:t>Informative narratives provide information or explanations about a speaker’s topic.</a:t>
            </a:r>
          </a:p>
          <a:p>
            <a:pPr marL="114300" indent="0">
              <a:buNone/>
            </a:pPr>
            <a:r>
              <a:rPr lang="en-US" dirty="0"/>
              <a:t>They can help audiences understand nature and natural phenomena.</a:t>
            </a:r>
          </a:p>
          <a:p>
            <a:pPr marL="571500" lvl="1" indent="0">
              <a:buNone/>
            </a:pPr>
            <a:r>
              <a:rPr lang="en-US" dirty="0"/>
              <a:t>For example, while many people may not know all the mathematics behind gravity, most of us have grown up with the story of how Sir Isaac Newton developed the theory of gravity after he was sitting under a tree and hit on the head by a falling apple. </a:t>
            </a:r>
          </a:p>
          <a:p>
            <a:pPr marL="1028700" lvl="2" indent="0">
              <a:buNone/>
            </a:pPr>
            <a:r>
              <a:rPr lang="en-US" dirty="0"/>
              <a:t>Even if the story is not precisely accurate, it serves as a way to help people grasp the basic concept of gravity.</a:t>
            </a:r>
          </a:p>
        </p:txBody>
      </p:sp>
    </p:spTree>
    <p:extLst>
      <p:ext uri="{BB962C8B-B14F-4D97-AF65-F5344CB8AC3E}">
        <p14:creationId xmlns:p14="http://schemas.microsoft.com/office/powerpoint/2010/main" val="1107189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C0BFC-839E-4489-9969-96BA0B32B60A}"/>
              </a:ext>
            </a:extLst>
          </p:cNvPr>
          <p:cNvSpPr>
            <a:spLocks noGrp="1"/>
          </p:cNvSpPr>
          <p:nvPr>
            <p:ph type="title"/>
          </p:nvPr>
        </p:nvSpPr>
        <p:spPr/>
        <p:txBody>
          <a:bodyPr/>
          <a:lstStyle/>
          <a:p>
            <a:r>
              <a:rPr lang="en-US" dirty="0"/>
              <a:t>Persuasive Narratives</a:t>
            </a:r>
          </a:p>
        </p:txBody>
      </p:sp>
      <p:sp>
        <p:nvSpPr>
          <p:cNvPr id="3" name="Content Placeholder 2">
            <a:extLst>
              <a:ext uri="{FF2B5EF4-FFF2-40B4-BE49-F238E27FC236}">
                <a16:creationId xmlns:a16="http://schemas.microsoft.com/office/drawing/2014/main" id="{B9BA9684-81D6-412A-BCC3-4821E2A2618C}"/>
              </a:ext>
            </a:extLst>
          </p:cNvPr>
          <p:cNvSpPr>
            <a:spLocks noGrp="1"/>
          </p:cNvSpPr>
          <p:nvPr>
            <p:ph idx="1"/>
          </p:nvPr>
        </p:nvSpPr>
        <p:spPr/>
        <p:txBody>
          <a:bodyPr>
            <a:normAutofit/>
          </a:bodyPr>
          <a:lstStyle/>
          <a:p>
            <a:pPr marL="114300" indent="0">
              <a:buNone/>
            </a:pPr>
            <a:r>
              <a:rPr lang="en-US" dirty="0"/>
              <a:t>Persuasive narratives are stories used to persuade people to accept or reject a specific attitude, value, belief, or behavior. </a:t>
            </a:r>
          </a:p>
          <a:p>
            <a:pPr marL="571500" lvl="1" indent="0">
              <a:buNone/>
            </a:pPr>
            <a:r>
              <a:rPr lang="en-US" dirty="0"/>
              <a:t>For example, fairy tales, parables or fables are designed to teach people basic lessons about life. </a:t>
            </a:r>
          </a:p>
          <a:p>
            <a:pPr marL="1028700" lvl="2" indent="0">
              <a:buNone/>
            </a:pPr>
            <a:r>
              <a:rPr lang="en-US" dirty="0"/>
              <a:t>Aesop’s fable “The Farmer and the Snake” warns people that that just because they help someone in need doesn’t mean the other person will respond in kind (“The Farmer and the Snake”).</a:t>
            </a:r>
          </a:p>
          <a:p>
            <a:pPr marL="1028700" lvl="2" indent="0">
              <a:buNone/>
            </a:pPr>
            <a:r>
              <a:rPr lang="en-US" dirty="0"/>
              <a:t>The fairy tale “Peter and the Wolf” teaches children that if they tell lies, people won’t believe them when they are telling the truth. </a:t>
            </a:r>
          </a:p>
          <a:p>
            <a:pPr marL="1485900" lvl="3" indent="0">
              <a:buNone/>
            </a:pPr>
            <a:r>
              <a:rPr lang="en-US" dirty="0"/>
              <a:t>Peter falsely cries “wolf” so many times that on the day that he is being menaced by an actual wolf, no one in the village responds to his cries for help because they believe that the boy is just playing another of his pranks.</a:t>
            </a:r>
          </a:p>
        </p:txBody>
      </p:sp>
    </p:spTree>
    <p:extLst>
      <p:ext uri="{BB962C8B-B14F-4D97-AF65-F5344CB8AC3E}">
        <p14:creationId xmlns:p14="http://schemas.microsoft.com/office/powerpoint/2010/main" val="38177333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2474E-2835-4003-BC5C-761A6F3A8F80}"/>
              </a:ext>
            </a:extLst>
          </p:cNvPr>
          <p:cNvSpPr>
            <a:spLocks noGrp="1"/>
          </p:cNvSpPr>
          <p:nvPr>
            <p:ph type="title"/>
          </p:nvPr>
        </p:nvSpPr>
        <p:spPr/>
        <p:txBody>
          <a:bodyPr/>
          <a:lstStyle/>
          <a:p>
            <a:r>
              <a:rPr lang="en-US" dirty="0"/>
              <a:t>Entertaining Narratives</a:t>
            </a:r>
          </a:p>
        </p:txBody>
      </p:sp>
      <p:sp>
        <p:nvSpPr>
          <p:cNvPr id="3" name="Content Placeholder 2">
            <a:extLst>
              <a:ext uri="{FF2B5EF4-FFF2-40B4-BE49-F238E27FC236}">
                <a16:creationId xmlns:a16="http://schemas.microsoft.com/office/drawing/2014/main" id="{EFAB8D0A-AE68-4E6A-9F5F-DF654221DA3E}"/>
              </a:ext>
            </a:extLst>
          </p:cNvPr>
          <p:cNvSpPr>
            <a:spLocks noGrp="1"/>
          </p:cNvSpPr>
          <p:nvPr>
            <p:ph idx="1"/>
          </p:nvPr>
        </p:nvSpPr>
        <p:spPr/>
        <p:txBody>
          <a:bodyPr/>
          <a:lstStyle/>
          <a:p>
            <a:pPr marL="114300" indent="0">
              <a:buNone/>
            </a:pPr>
            <a:r>
              <a:rPr lang="en-US" dirty="0"/>
              <a:t>Entertaining narratives are stories designed purely to delight an audience and transport them from their daily concerns. </a:t>
            </a:r>
          </a:p>
          <a:p>
            <a:pPr marL="571500" lvl="1" indent="0">
              <a:buNone/>
            </a:pPr>
            <a:r>
              <a:rPr lang="en-US" dirty="0"/>
              <a:t>Some professional speakers make a very good career by telling their own stories of success or how they overcame life’s adversities. </a:t>
            </a:r>
          </a:p>
          <a:p>
            <a:pPr marL="571500" lvl="1" indent="0">
              <a:buNone/>
            </a:pPr>
            <a:r>
              <a:rPr lang="en-US" dirty="0"/>
              <a:t>Comedians such as Jeff Foxworthy tell stories that are ostensibly about their own lives in a manner designed to make the audience laugh. </a:t>
            </a:r>
          </a:p>
          <a:p>
            <a:pPr marL="114300" indent="0">
              <a:buNone/>
            </a:pPr>
            <a:r>
              <a:rPr lang="en-US" dirty="0"/>
              <a:t>While entertaining narratives may be a lot of fun, people should use them sparingly as support for a more serious topic or for a traditional informative or persuasive speech.</a:t>
            </a:r>
          </a:p>
        </p:txBody>
      </p:sp>
    </p:spTree>
    <p:extLst>
      <p:ext uri="{BB962C8B-B14F-4D97-AF65-F5344CB8AC3E}">
        <p14:creationId xmlns:p14="http://schemas.microsoft.com/office/powerpoint/2010/main" val="8201383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E94AC-DF4A-4330-B406-C5BB33A93FC0}"/>
              </a:ext>
            </a:extLst>
          </p:cNvPr>
          <p:cNvSpPr>
            <a:spLocks noGrp="1"/>
          </p:cNvSpPr>
          <p:nvPr>
            <p:ph type="title"/>
          </p:nvPr>
        </p:nvSpPr>
        <p:spPr/>
        <p:txBody>
          <a:bodyPr/>
          <a:lstStyle/>
          <a:p>
            <a:r>
              <a:rPr lang="en-US" dirty="0"/>
              <a:t>Types of Support: Testimony</a:t>
            </a:r>
          </a:p>
        </p:txBody>
      </p:sp>
      <p:sp>
        <p:nvSpPr>
          <p:cNvPr id="3" name="Content Placeholder 2">
            <a:extLst>
              <a:ext uri="{FF2B5EF4-FFF2-40B4-BE49-F238E27FC236}">
                <a16:creationId xmlns:a16="http://schemas.microsoft.com/office/drawing/2014/main" id="{36B739EB-2036-461C-8251-D23CF249945E}"/>
              </a:ext>
            </a:extLst>
          </p:cNvPr>
          <p:cNvSpPr>
            <a:spLocks noGrp="1"/>
          </p:cNvSpPr>
          <p:nvPr>
            <p:ph idx="1"/>
          </p:nvPr>
        </p:nvSpPr>
        <p:spPr/>
        <p:txBody>
          <a:bodyPr>
            <a:normAutofit/>
          </a:bodyPr>
          <a:lstStyle/>
          <a:p>
            <a:pPr marL="114300" indent="0">
              <a:buNone/>
            </a:pPr>
            <a:r>
              <a:rPr lang="en-US" dirty="0"/>
              <a:t>Testimony refers to expert opinion (expert testimony) or direct accounts of witnesses (eyewitness testimony) that can be used to provide support for your speech.</a:t>
            </a:r>
          </a:p>
          <a:p>
            <a:pPr marL="114300" indent="0">
              <a:buNone/>
            </a:pPr>
            <a:r>
              <a:rPr lang="en-US" dirty="0"/>
              <a:t>Expert Testimony</a:t>
            </a:r>
          </a:p>
          <a:p>
            <a:pPr marL="571500" lvl="1" indent="0">
              <a:buNone/>
            </a:pPr>
            <a:r>
              <a:rPr lang="en-US" dirty="0"/>
              <a:t>Expert testimony is given by someone who is a recognized authority on the topic.</a:t>
            </a:r>
          </a:p>
          <a:p>
            <a:pPr marL="571500" lvl="1" indent="0">
              <a:buNone/>
            </a:pPr>
            <a:r>
              <a:rPr lang="en-US" dirty="0"/>
              <a:t>Example:</a:t>
            </a:r>
          </a:p>
          <a:p>
            <a:pPr marL="1028700" lvl="2" indent="0">
              <a:buNone/>
            </a:pPr>
            <a:r>
              <a:rPr lang="en-US" dirty="0"/>
              <a:t>Someone giving a speech about why physical education should be mandatory for all grades K–12 in public schools might quote “The Surgeon General’s Vision for a Fit and Healthy Nation” written by U. S. Surgeon General Regina Benjamin’s strategies for combating the problem of childhood obesity within the United States.</a:t>
            </a:r>
          </a:p>
          <a:p>
            <a:pPr marL="1485900" lvl="3" indent="0">
              <a:buNone/>
            </a:pPr>
            <a:r>
              <a:rPr lang="en-US" dirty="0"/>
              <a:t>Her expertise in this area gives credibility to the speaker’s claims.</a:t>
            </a:r>
          </a:p>
        </p:txBody>
      </p:sp>
    </p:spTree>
    <p:extLst>
      <p:ext uri="{BB962C8B-B14F-4D97-AF65-F5344CB8AC3E}">
        <p14:creationId xmlns:p14="http://schemas.microsoft.com/office/powerpoint/2010/main" val="2898595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4F5C7-5FD7-415E-864E-99D8784D637E}"/>
              </a:ext>
            </a:extLst>
          </p:cNvPr>
          <p:cNvSpPr>
            <a:spLocks noGrp="1"/>
          </p:cNvSpPr>
          <p:nvPr>
            <p:ph type="title"/>
          </p:nvPr>
        </p:nvSpPr>
        <p:spPr/>
        <p:txBody>
          <a:bodyPr/>
          <a:lstStyle/>
          <a:p>
            <a:r>
              <a:rPr lang="en-US" dirty="0"/>
              <a:t>Eyewitness Testimony</a:t>
            </a:r>
          </a:p>
        </p:txBody>
      </p:sp>
      <p:sp>
        <p:nvSpPr>
          <p:cNvPr id="3" name="Content Placeholder 2">
            <a:extLst>
              <a:ext uri="{FF2B5EF4-FFF2-40B4-BE49-F238E27FC236}">
                <a16:creationId xmlns:a16="http://schemas.microsoft.com/office/drawing/2014/main" id="{1E30D41D-EFDF-4336-A607-82CD4BB074D0}"/>
              </a:ext>
            </a:extLst>
          </p:cNvPr>
          <p:cNvSpPr>
            <a:spLocks noGrp="1"/>
          </p:cNvSpPr>
          <p:nvPr>
            <p:ph idx="1"/>
          </p:nvPr>
        </p:nvSpPr>
        <p:spPr>
          <a:xfrm>
            <a:off x="2589212" y="1399309"/>
            <a:ext cx="8915400" cy="5202382"/>
          </a:xfrm>
        </p:spPr>
        <p:txBody>
          <a:bodyPr>
            <a:normAutofit fontScale="85000" lnSpcReduction="10000"/>
          </a:bodyPr>
          <a:lstStyle/>
          <a:p>
            <a:pPr marL="114300" indent="0">
              <a:buNone/>
            </a:pPr>
            <a:r>
              <a:rPr lang="en-US" dirty="0"/>
              <a:t>Eyewitness testimony is given by someone who was present at an event.</a:t>
            </a:r>
          </a:p>
          <a:p>
            <a:pPr marL="571500" lvl="1" indent="0">
              <a:buNone/>
            </a:pPr>
            <a:r>
              <a:rPr lang="en-US" sz="1800" dirty="0"/>
              <a:t>Example:</a:t>
            </a:r>
          </a:p>
          <a:p>
            <a:pPr marL="571500" lvl="1" indent="0">
              <a:buNone/>
            </a:pPr>
            <a:r>
              <a:rPr lang="en-US" sz="1800" dirty="0"/>
              <a:t>A student giving a speech about giving a speech on the effects of the 2010 “Deepwater Horizon” disaster in the Gulf of Mexico might include testimony from one of her friends who was on a flight that passed over the Gulf of Mexico when the pilot pointed out the platform to passengers.</a:t>
            </a:r>
          </a:p>
          <a:p>
            <a:pPr marL="114300" indent="0">
              <a:buNone/>
            </a:pPr>
            <a:r>
              <a:rPr lang="en-US" dirty="0"/>
              <a:t>However, understand the limitations of eyewitness testimony as supporting evidence. </a:t>
            </a:r>
          </a:p>
          <a:p>
            <a:pPr marL="571500" lvl="1" indent="0">
              <a:buNone/>
            </a:pPr>
            <a:r>
              <a:rPr lang="en-US" sz="1800" dirty="0"/>
              <a:t>Someone’s firsthand account of the event may not always be reliable. </a:t>
            </a:r>
          </a:p>
          <a:p>
            <a:pPr marL="114300" indent="0">
              <a:buNone/>
            </a:pPr>
            <a:r>
              <a:rPr lang="en-US" dirty="0"/>
              <a:t>Always evaluate the credibility of your witness and the recency of the testimony. </a:t>
            </a:r>
          </a:p>
          <a:p>
            <a:pPr marL="571500" lvl="1" indent="0">
              <a:buNone/>
            </a:pPr>
            <a:r>
              <a:rPr lang="en-US" sz="1800" dirty="0"/>
              <a:t>Consider how you received the testimony. </a:t>
            </a:r>
          </a:p>
          <a:p>
            <a:pPr marL="1028700" lvl="2" indent="0">
              <a:buNone/>
            </a:pPr>
            <a:r>
              <a:rPr lang="en-US" sz="1600" dirty="0"/>
              <a:t>Did you ask the person for the testimony, or did he or she give you the information without being asked? </a:t>
            </a:r>
          </a:p>
          <a:p>
            <a:pPr marL="571500" lvl="1" indent="0">
              <a:buNone/>
            </a:pPr>
            <a:r>
              <a:rPr lang="en-US" sz="1800" dirty="0"/>
              <a:t>Does the witness have anything to gain from his or her testimony that might make the account biased? </a:t>
            </a:r>
          </a:p>
          <a:p>
            <a:pPr marL="571500" lvl="1" indent="0">
              <a:buNone/>
            </a:pPr>
            <a:r>
              <a:rPr lang="en-US" sz="1800" dirty="0"/>
              <a:t>How much time has passed between the event and when the eyewitness recalls what happened.</a:t>
            </a:r>
          </a:p>
          <a:p>
            <a:pPr marL="1028700" lvl="2" indent="0">
              <a:buNone/>
            </a:pPr>
            <a:r>
              <a:rPr lang="en-US" sz="1500" dirty="0"/>
              <a:t>Testimony given soon after the event provides immediate impressions based on the witness’ subjective experience</a:t>
            </a:r>
            <a:r>
              <a:rPr lang="en-US" sz="1300" dirty="0"/>
              <a:t>.</a:t>
            </a:r>
            <a:endParaRPr lang="en-US" sz="1200" dirty="0"/>
          </a:p>
        </p:txBody>
      </p:sp>
    </p:spTree>
    <p:extLst>
      <p:ext uri="{BB962C8B-B14F-4D97-AF65-F5344CB8AC3E}">
        <p14:creationId xmlns:p14="http://schemas.microsoft.com/office/powerpoint/2010/main" val="36219616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CF1F9-92C2-42F2-8FC8-B95BFF2D9766}"/>
              </a:ext>
            </a:extLst>
          </p:cNvPr>
          <p:cNvSpPr>
            <a:spLocks noGrp="1"/>
          </p:cNvSpPr>
          <p:nvPr>
            <p:ph type="title"/>
          </p:nvPr>
        </p:nvSpPr>
        <p:spPr/>
        <p:txBody>
          <a:bodyPr/>
          <a:lstStyle/>
          <a:p>
            <a:r>
              <a:rPr lang="en-US" dirty="0"/>
              <a:t>Types of Support: Analogies</a:t>
            </a:r>
          </a:p>
        </p:txBody>
      </p:sp>
      <p:sp>
        <p:nvSpPr>
          <p:cNvPr id="3" name="Content Placeholder 2">
            <a:extLst>
              <a:ext uri="{FF2B5EF4-FFF2-40B4-BE49-F238E27FC236}">
                <a16:creationId xmlns:a16="http://schemas.microsoft.com/office/drawing/2014/main" id="{435867E3-B4CD-4317-836C-FA2F4CC4F43E}"/>
              </a:ext>
            </a:extLst>
          </p:cNvPr>
          <p:cNvSpPr>
            <a:spLocks noGrp="1"/>
          </p:cNvSpPr>
          <p:nvPr>
            <p:ph idx="1"/>
          </p:nvPr>
        </p:nvSpPr>
        <p:spPr/>
        <p:txBody>
          <a:bodyPr/>
          <a:lstStyle/>
          <a:p>
            <a:pPr marL="114300" indent="0">
              <a:buNone/>
            </a:pPr>
            <a:r>
              <a:rPr lang="en-US" dirty="0"/>
              <a:t>An analogy is a figure of speech that compares two ideas or objects, showing how they are similar in some way. </a:t>
            </a:r>
          </a:p>
          <a:p>
            <a:pPr marL="114300" indent="0">
              <a:buNone/>
            </a:pPr>
            <a:r>
              <a:rPr lang="en-US" dirty="0"/>
              <a:t>Analogies, for public speaking purposes, can also be based in logic. </a:t>
            </a:r>
          </a:p>
          <a:p>
            <a:pPr marL="571500" lvl="1" indent="0">
              <a:buNone/>
            </a:pPr>
            <a:r>
              <a:rPr lang="en-US" dirty="0"/>
              <a:t>The logical notion of analogies starts with the idea that two ideas or objects are similar, and because of this similarity, the two ideas or objects must be similar in other ways as well. </a:t>
            </a:r>
          </a:p>
          <a:p>
            <a:pPr marL="114300" indent="0">
              <a:buNone/>
            </a:pPr>
            <a:r>
              <a:rPr lang="en-US" dirty="0"/>
              <a:t>Two types of analogies:</a:t>
            </a:r>
          </a:p>
          <a:p>
            <a:pPr marL="571500" lvl="1" indent="0">
              <a:buNone/>
            </a:pPr>
            <a:r>
              <a:rPr lang="en-US" dirty="0"/>
              <a:t>Figurative</a:t>
            </a:r>
          </a:p>
          <a:p>
            <a:pPr marL="571500" lvl="1" indent="0">
              <a:buNone/>
            </a:pPr>
            <a:r>
              <a:rPr lang="en-US" dirty="0"/>
              <a:t>Literal</a:t>
            </a:r>
          </a:p>
        </p:txBody>
      </p:sp>
    </p:spTree>
    <p:extLst>
      <p:ext uri="{BB962C8B-B14F-4D97-AF65-F5344CB8AC3E}">
        <p14:creationId xmlns:p14="http://schemas.microsoft.com/office/powerpoint/2010/main" val="29300023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49AC8-E0A8-493C-AB83-E33F9B720570}"/>
              </a:ext>
            </a:extLst>
          </p:cNvPr>
          <p:cNvSpPr>
            <a:spLocks noGrp="1"/>
          </p:cNvSpPr>
          <p:nvPr>
            <p:ph type="title"/>
          </p:nvPr>
        </p:nvSpPr>
        <p:spPr/>
        <p:txBody>
          <a:bodyPr/>
          <a:lstStyle/>
          <a:p>
            <a:r>
              <a:rPr lang="en-US" dirty="0"/>
              <a:t>Figurative Analogies</a:t>
            </a:r>
          </a:p>
        </p:txBody>
      </p:sp>
      <p:sp>
        <p:nvSpPr>
          <p:cNvPr id="3" name="Content Placeholder 2">
            <a:extLst>
              <a:ext uri="{FF2B5EF4-FFF2-40B4-BE49-F238E27FC236}">
                <a16:creationId xmlns:a16="http://schemas.microsoft.com/office/drawing/2014/main" id="{5D188D9A-928F-4BD6-BFB1-E9214CE7DCE8}"/>
              </a:ext>
            </a:extLst>
          </p:cNvPr>
          <p:cNvSpPr>
            <a:spLocks noGrp="1"/>
          </p:cNvSpPr>
          <p:nvPr>
            <p:ph idx="1"/>
          </p:nvPr>
        </p:nvSpPr>
        <p:spPr>
          <a:xfrm>
            <a:off x="2589212" y="1302327"/>
            <a:ext cx="8915400" cy="5334000"/>
          </a:xfrm>
        </p:spPr>
        <p:txBody>
          <a:bodyPr>
            <a:normAutofit lnSpcReduction="10000"/>
          </a:bodyPr>
          <a:lstStyle/>
          <a:p>
            <a:pPr marL="114300" indent="0">
              <a:buNone/>
            </a:pPr>
            <a:r>
              <a:rPr lang="en-US" dirty="0"/>
              <a:t>Figurative analogies compare two ideas or objects from two different classes. </a:t>
            </a:r>
          </a:p>
          <a:p>
            <a:pPr marL="571500" lvl="1" indent="0">
              <a:buNone/>
            </a:pPr>
            <a:r>
              <a:rPr lang="en-US" dirty="0"/>
              <a:t>A “class” is a group that has common attributes, characteristics, qualities, or traits. </a:t>
            </a:r>
          </a:p>
          <a:p>
            <a:pPr marL="571500" lvl="1" indent="0">
              <a:buNone/>
            </a:pPr>
            <a:r>
              <a:rPr lang="en-US" dirty="0"/>
              <a:t>Example:</a:t>
            </a:r>
          </a:p>
          <a:p>
            <a:pPr marL="1028700" lvl="2" indent="0">
              <a:buNone/>
            </a:pPr>
            <a:r>
              <a:rPr lang="en-US" dirty="0"/>
              <a:t>Compare a new airplane to an eagle. </a:t>
            </a:r>
          </a:p>
          <a:p>
            <a:pPr marL="1485900" lvl="3" indent="0">
              <a:buNone/>
            </a:pPr>
            <a:r>
              <a:rPr lang="en-US" sz="1400" dirty="0"/>
              <a:t>Both have the ability to fly, but airplanes are made by humans, while eagles exist in nature.</a:t>
            </a:r>
          </a:p>
          <a:p>
            <a:pPr marL="114300" indent="0">
              <a:buNone/>
            </a:pPr>
            <a:r>
              <a:rPr lang="en-US" dirty="0"/>
              <a:t>While figurative analogies help a listener create a vivid mental picture, they do not help a listener determine the validity of the information being presented. </a:t>
            </a:r>
          </a:p>
          <a:p>
            <a:pPr marL="114300" indent="0">
              <a:buNone/>
            </a:pPr>
            <a:r>
              <a:rPr lang="en-US" dirty="0"/>
              <a:t>Also, figurative analogies are innately problematic because people often immediately dismiss them as far-fetched if the two things being compared aren’t sufficiently similar.</a:t>
            </a:r>
          </a:p>
          <a:p>
            <a:pPr marL="571500" lvl="1" indent="0">
              <a:buNone/>
            </a:pPr>
            <a:r>
              <a:rPr lang="en-US" dirty="0"/>
              <a:t>Example:</a:t>
            </a:r>
          </a:p>
          <a:p>
            <a:pPr marL="1028700" lvl="2" indent="0">
              <a:buNone/>
            </a:pPr>
            <a:r>
              <a:rPr lang="en-US" dirty="0"/>
              <a:t>During the Covid-19 pandemic, some people compared having to abide by city and state masking requirements as like living in Nazi Germany.  </a:t>
            </a:r>
          </a:p>
          <a:p>
            <a:pPr marL="1485900" lvl="3" indent="0">
              <a:buNone/>
            </a:pPr>
            <a:r>
              <a:rPr lang="en-US" sz="1400" dirty="0"/>
              <a:t>In fact, having to abide by state and city masking requirements is not like living through the Holocaust.</a:t>
            </a:r>
          </a:p>
          <a:p>
            <a:pPr marL="114300" indent="0">
              <a:buNone/>
            </a:pPr>
            <a:endParaRPr lang="en-US" dirty="0"/>
          </a:p>
          <a:p>
            <a:pPr marL="114300" indent="0">
              <a:buNone/>
            </a:pPr>
            <a:endParaRPr lang="en-US" dirty="0"/>
          </a:p>
          <a:p>
            <a:pPr marL="1485900" lvl="3" indent="0">
              <a:buNone/>
            </a:pPr>
            <a:endParaRPr lang="en-US" dirty="0"/>
          </a:p>
        </p:txBody>
      </p:sp>
    </p:spTree>
    <p:extLst>
      <p:ext uri="{BB962C8B-B14F-4D97-AF65-F5344CB8AC3E}">
        <p14:creationId xmlns:p14="http://schemas.microsoft.com/office/powerpoint/2010/main" val="37155493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F3238-EE79-488A-B6DE-F7B9FE7641D8}"/>
              </a:ext>
            </a:extLst>
          </p:cNvPr>
          <p:cNvSpPr>
            <a:spLocks noGrp="1"/>
          </p:cNvSpPr>
          <p:nvPr>
            <p:ph type="title"/>
          </p:nvPr>
        </p:nvSpPr>
        <p:spPr/>
        <p:txBody>
          <a:bodyPr/>
          <a:lstStyle/>
          <a:p>
            <a:r>
              <a:rPr lang="en-US" dirty="0"/>
              <a:t>Literal Analogies</a:t>
            </a:r>
          </a:p>
        </p:txBody>
      </p:sp>
      <p:sp>
        <p:nvSpPr>
          <p:cNvPr id="3" name="Content Placeholder 2">
            <a:extLst>
              <a:ext uri="{FF2B5EF4-FFF2-40B4-BE49-F238E27FC236}">
                <a16:creationId xmlns:a16="http://schemas.microsoft.com/office/drawing/2014/main" id="{54C95AE6-EC3C-486F-BA25-3016A5C1578B}"/>
              </a:ext>
            </a:extLst>
          </p:cNvPr>
          <p:cNvSpPr>
            <a:spLocks noGrp="1"/>
          </p:cNvSpPr>
          <p:nvPr>
            <p:ph idx="1"/>
          </p:nvPr>
        </p:nvSpPr>
        <p:spPr>
          <a:xfrm>
            <a:off x="2589212" y="1309255"/>
            <a:ext cx="8915400" cy="4987636"/>
          </a:xfrm>
        </p:spPr>
        <p:txBody>
          <a:bodyPr>
            <a:normAutofit/>
          </a:bodyPr>
          <a:lstStyle/>
          <a:p>
            <a:pPr marL="114300" indent="0">
              <a:buNone/>
            </a:pPr>
            <a:r>
              <a:rPr lang="en-US" dirty="0"/>
              <a:t>Literal analogies compare two objects or ideas that clearly belong to the same class.</a:t>
            </a:r>
          </a:p>
          <a:p>
            <a:pPr marL="571500" lvl="1" indent="0">
              <a:buNone/>
            </a:pPr>
            <a:r>
              <a:rPr lang="en-US" dirty="0"/>
              <a:t>Because your goal is to show that the two objects or ideas are similar, your argument should contain more similarities to reinforce your original analogy.</a:t>
            </a:r>
          </a:p>
          <a:p>
            <a:pPr marL="1028700" lvl="2" indent="0">
              <a:buNone/>
            </a:pPr>
            <a:r>
              <a:rPr lang="en-US" dirty="0"/>
              <a:t>Example:</a:t>
            </a:r>
          </a:p>
          <a:p>
            <a:pPr marL="1485900" lvl="3" indent="0">
              <a:buNone/>
            </a:pPr>
            <a:r>
              <a:rPr lang="en-US" sz="1600" dirty="0"/>
              <a:t>A speech about an investment opportunity with a new fast-food brand might compare the franchise to existing fast-food companies like Taco Bell, Subway, and McDonalds.</a:t>
            </a:r>
          </a:p>
          <a:p>
            <a:pPr marL="1943100" lvl="4" indent="0">
              <a:buNone/>
            </a:pPr>
            <a:r>
              <a:rPr lang="en-US" sz="1600" dirty="0"/>
              <a:t>Showing that the new start-up brand functions similarly to other brands suggests that the new brand will also have the same kind of success. </a:t>
            </a:r>
          </a:p>
          <a:p>
            <a:pPr marL="114300" indent="0">
              <a:buNone/>
            </a:pPr>
            <a:r>
              <a:rPr lang="en-US" dirty="0"/>
              <a:t>When using literal analogies, make sure that the ideas are closely related.</a:t>
            </a:r>
          </a:p>
          <a:p>
            <a:pPr marL="571500" lvl="1" indent="0">
              <a:buNone/>
            </a:pPr>
            <a:r>
              <a:rPr lang="en-US" dirty="0"/>
              <a:t>You are asking your audience to confirm the logic of your comparison, so if they don’t see the comparison as valid, it won’t help to support your message.</a:t>
            </a:r>
          </a:p>
          <a:p>
            <a:pPr marL="114300" indent="0">
              <a:buNone/>
            </a:pPr>
            <a:endParaRPr lang="en-US" dirty="0"/>
          </a:p>
        </p:txBody>
      </p:sp>
    </p:spTree>
    <p:extLst>
      <p:ext uri="{BB962C8B-B14F-4D97-AF65-F5344CB8AC3E}">
        <p14:creationId xmlns:p14="http://schemas.microsoft.com/office/powerpoint/2010/main" val="12012328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18CAE-D87E-49C6-A813-9A7FE67F3BA5}"/>
              </a:ext>
            </a:extLst>
          </p:cNvPr>
          <p:cNvSpPr>
            <a:spLocks noGrp="1"/>
          </p:cNvSpPr>
          <p:nvPr>
            <p:ph type="title"/>
          </p:nvPr>
        </p:nvSpPr>
        <p:spPr/>
        <p:txBody>
          <a:bodyPr/>
          <a:lstStyle/>
          <a:p>
            <a:r>
              <a:rPr lang="en-US" dirty="0"/>
              <a:t>Using Support and Creating Arguments</a:t>
            </a:r>
          </a:p>
        </p:txBody>
      </p:sp>
      <p:sp>
        <p:nvSpPr>
          <p:cNvPr id="3" name="Content Placeholder 2">
            <a:extLst>
              <a:ext uri="{FF2B5EF4-FFF2-40B4-BE49-F238E27FC236}">
                <a16:creationId xmlns:a16="http://schemas.microsoft.com/office/drawing/2014/main" id="{C5C68980-172F-4260-9671-9E0D34DD37A4}"/>
              </a:ext>
            </a:extLst>
          </p:cNvPr>
          <p:cNvSpPr>
            <a:spLocks noGrp="1"/>
          </p:cNvSpPr>
          <p:nvPr>
            <p:ph idx="1"/>
          </p:nvPr>
        </p:nvSpPr>
        <p:spPr/>
        <p:txBody>
          <a:bodyPr/>
          <a:lstStyle/>
          <a:p>
            <a:pPr marL="114300" indent="0">
              <a:buNone/>
            </a:pPr>
            <a:r>
              <a:rPr lang="en-US" dirty="0"/>
              <a:t>Although the research process is designed to help you find effective support, you still need to think through how you will use the support you have accumulated. </a:t>
            </a:r>
          </a:p>
          <a:p>
            <a:pPr marL="114300" indent="0">
              <a:buNone/>
            </a:pPr>
            <a:r>
              <a:rPr lang="en-US" dirty="0"/>
              <a:t>Supporting one’s ideas with a range of facts and statistics, definitions, examples, narratives, testimony, and analogies can make the difference between a boring speech your audience will soon forget and one that has a lasting effect on their lives.</a:t>
            </a:r>
          </a:p>
        </p:txBody>
      </p:sp>
    </p:spTree>
    <p:extLst>
      <p:ext uri="{BB962C8B-B14F-4D97-AF65-F5344CB8AC3E}">
        <p14:creationId xmlns:p14="http://schemas.microsoft.com/office/powerpoint/2010/main" val="2135530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58025-3413-4090-A693-AC0025CB078B}"/>
              </a:ext>
            </a:extLst>
          </p:cNvPr>
          <p:cNvSpPr>
            <a:spLocks noGrp="1"/>
          </p:cNvSpPr>
          <p:nvPr>
            <p:ph type="title"/>
          </p:nvPr>
        </p:nvSpPr>
        <p:spPr/>
        <p:txBody>
          <a:bodyPr/>
          <a:lstStyle/>
          <a:p>
            <a:r>
              <a:rPr lang="en-US" dirty="0"/>
              <a:t>Using Research as Support</a:t>
            </a:r>
          </a:p>
        </p:txBody>
      </p:sp>
      <p:sp>
        <p:nvSpPr>
          <p:cNvPr id="3" name="Content Placeholder 2">
            <a:extLst>
              <a:ext uri="{FF2B5EF4-FFF2-40B4-BE49-F238E27FC236}">
                <a16:creationId xmlns:a16="http://schemas.microsoft.com/office/drawing/2014/main" id="{CFE17AC8-3DAD-499E-ACCB-FF0122BF6225}"/>
              </a:ext>
            </a:extLst>
          </p:cNvPr>
          <p:cNvSpPr>
            <a:spLocks noGrp="1"/>
          </p:cNvSpPr>
          <p:nvPr>
            <p:ph idx="1"/>
          </p:nvPr>
        </p:nvSpPr>
        <p:spPr/>
        <p:txBody>
          <a:bodyPr/>
          <a:lstStyle/>
          <a:p>
            <a:pPr marL="114300" indent="0">
              <a:buNone/>
            </a:pPr>
            <a:r>
              <a:rPr lang="en-US" dirty="0"/>
              <a:t>In public speaking, the word “support” refers to a range of strategies used to develop the central idea and specific purpose by providing corroborating evidence.</a:t>
            </a:r>
          </a:p>
          <a:p>
            <a:pPr marL="114300" indent="0">
              <a:buNone/>
            </a:pPr>
            <a:r>
              <a:rPr lang="en-US" dirty="0"/>
              <a:t>Why We Use Support?</a:t>
            </a:r>
          </a:p>
          <a:p>
            <a:pPr marL="571500" lvl="1" indent="0">
              <a:buNone/>
            </a:pPr>
            <a:r>
              <a:rPr lang="en-US" dirty="0"/>
              <a:t>Support is the foundation that a speech stands on.</a:t>
            </a:r>
          </a:p>
          <a:p>
            <a:pPr marL="571500" lvl="1" indent="0">
              <a:buNone/>
            </a:pPr>
            <a:r>
              <a:rPr lang="en-US" dirty="0"/>
              <a:t>It also helps </a:t>
            </a:r>
          </a:p>
          <a:p>
            <a:pPr marL="1028700" lvl="2" indent="0">
              <a:buNone/>
            </a:pPr>
            <a:r>
              <a:rPr lang="en-US" dirty="0"/>
              <a:t>clarify content, </a:t>
            </a:r>
          </a:p>
          <a:p>
            <a:pPr marL="1028700" lvl="2" indent="0">
              <a:buNone/>
            </a:pPr>
            <a:r>
              <a:rPr lang="en-US" dirty="0"/>
              <a:t>increase speaker credibility, </a:t>
            </a:r>
          </a:p>
          <a:p>
            <a:pPr marL="1028700" lvl="2" indent="0">
              <a:buNone/>
            </a:pPr>
            <a:r>
              <a:rPr lang="en-US" dirty="0"/>
              <a:t>and make the speech more vivid.</a:t>
            </a:r>
          </a:p>
        </p:txBody>
      </p:sp>
    </p:spTree>
    <p:extLst>
      <p:ext uri="{BB962C8B-B14F-4D97-AF65-F5344CB8AC3E}">
        <p14:creationId xmlns:p14="http://schemas.microsoft.com/office/powerpoint/2010/main" val="2009703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BEDD2-FA59-471F-9D62-42FBF514F456}"/>
              </a:ext>
            </a:extLst>
          </p:cNvPr>
          <p:cNvSpPr>
            <a:spLocks noGrp="1"/>
          </p:cNvSpPr>
          <p:nvPr>
            <p:ph type="title"/>
          </p:nvPr>
        </p:nvSpPr>
        <p:spPr/>
        <p:txBody>
          <a:bodyPr/>
          <a:lstStyle/>
          <a:p>
            <a:r>
              <a:rPr lang="en-US" dirty="0"/>
              <a:t>Understanding Arguments</a:t>
            </a:r>
          </a:p>
        </p:txBody>
      </p:sp>
      <p:sp>
        <p:nvSpPr>
          <p:cNvPr id="3" name="Content Placeholder 2">
            <a:extLst>
              <a:ext uri="{FF2B5EF4-FFF2-40B4-BE49-F238E27FC236}">
                <a16:creationId xmlns:a16="http://schemas.microsoft.com/office/drawing/2014/main" id="{46C67197-AECF-4631-8BE4-789CACF42165}"/>
              </a:ext>
            </a:extLst>
          </p:cNvPr>
          <p:cNvSpPr>
            <a:spLocks noGrp="1"/>
          </p:cNvSpPr>
          <p:nvPr>
            <p:ph idx="1"/>
          </p:nvPr>
        </p:nvSpPr>
        <p:spPr/>
        <p:txBody>
          <a:bodyPr>
            <a:normAutofit lnSpcReduction="10000"/>
          </a:bodyPr>
          <a:lstStyle/>
          <a:p>
            <a:pPr marL="114300" indent="0">
              <a:buNone/>
            </a:pPr>
            <a:r>
              <a:rPr lang="en-US" dirty="0"/>
              <a:t>In the context of speech, an argument consists of a thesis based on supporting premises and conclusions. </a:t>
            </a:r>
          </a:p>
          <a:p>
            <a:pPr marL="571500" lvl="1" indent="0">
              <a:buNone/>
            </a:pPr>
            <a:r>
              <a:rPr lang="en-US" dirty="0"/>
              <a:t>An arguable thesis is not a statement of fact, although it should be supported by facts as well as reliable interpretations of facts.</a:t>
            </a:r>
          </a:p>
          <a:p>
            <a:pPr marL="571500" lvl="1" indent="0">
              <a:buNone/>
            </a:pPr>
            <a:r>
              <a:rPr lang="en-US" dirty="0"/>
              <a:t>A fact is a statement that can have either a yes or no answer, while an arguable proposition can have a range of responses that include yes and no.</a:t>
            </a:r>
          </a:p>
          <a:p>
            <a:pPr marL="114300" indent="0">
              <a:buNone/>
            </a:pPr>
            <a:r>
              <a:rPr lang="en-US" dirty="0"/>
              <a:t>Arguments are based on claims, evidence, and warrants.</a:t>
            </a:r>
          </a:p>
          <a:p>
            <a:pPr marL="571500" lvl="1" indent="0">
              <a:buNone/>
            </a:pPr>
            <a:r>
              <a:rPr lang="en-US" dirty="0"/>
              <a:t>A claim is a statement that is supported with evidence, </a:t>
            </a:r>
          </a:p>
          <a:p>
            <a:pPr marL="571500" lvl="1" indent="0">
              <a:buNone/>
            </a:pPr>
            <a:r>
              <a:rPr lang="en-US" dirty="0"/>
              <a:t>A warrant is the inference that can be drawn from the claim and evidence. </a:t>
            </a:r>
          </a:p>
          <a:p>
            <a:pPr marL="1028700" lvl="2" indent="0">
              <a:buNone/>
            </a:pPr>
            <a:r>
              <a:rPr lang="en-US" dirty="0"/>
              <a:t>Unlike the claim and evidence, the warrant is usually inferred rather than stated: the speaker depends on the audience to use the claim and evidence to draw a conclusion (the warrant).</a:t>
            </a:r>
          </a:p>
        </p:txBody>
      </p:sp>
    </p:spTree>
    <p:extLst>
      <p:ext uri="{BB962C8B-B14F-4D97-AF65-F5344CB8AC3E}">
        <p14:creationId xmlns:p14="http://schemas.microsoft.com/office/powerpoint/2010/main" val="34015562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AB6A0-B940-40F0-B712-A8E1E0085AC0}"/>
              </a:ext>
            </a:extLst>
          </p:cNvPr>
          <p:cNvSpPr>
            <a:spLocks noGrp="1"/>
          </p:cNvSpPr>
          <p:nvPr>
            <p:ph type="title"/>
          </p:nvPr>
        </p:nvSpPr>
        <p:spPr/>
        <p:txBody>
          <a:bodyPr/>
          <a:lstStyle/>
          <a:p>
            <a:r>
              <a:rPr lang="en-US" dirty="0"/>
              <a:t>Claims, Evidence, and Warrant Example</a:t>
            </a:r>
          </a:p>
        </p:txBody>
      </p:sp>
      <p:sp>
        <p:nvSpPr>
          <p:cNvPr id="3" name="Content Placeholder 2">
            <a:extLst>
              <a:ext uri="{FF2B5EF4-FFF2-40B4-BE49-F238E27FC236}">
                <a16:creationId xmlns:a16="http://schemas.microsoft.com/office/drawing/2014/main" id="{FA73CE59-3D2B-4D9E-B92C-3B14D7CD45B1}"/>
              </a:ext>
            </a:extLst>
          </p:cNvPr>
          <p:cNvSpPr>
            <a:spLocks noGrp="1"/>
          </p:cNvSpPr>
          <p:nvPr>
            <p:ph idx="1"/>
          </p:nvPr>
        </p:nvSpPr>
        <p:spPr/>
        <p:txBody>
          <a:bodyPr>
            <a:normAutofit/>
          </a:bodyPr>
          <a:lstStyle/>
          <a:p>
            <a:pPr marL="114300" indent="0">
              <a:buNone/>
            </a:pPr>
            <a:r>
              <a:rPr lang="en-US" b="1" dirty="0"/>
              <a:t>Claim:</a:t>
            </a:r>
            <a:r>
              <a:rPr lang="en-US" dirty="0"/>
              <a:t> Life without a car in Baton Rouge is difficult and dangerous.</a:t>
            </a:r>
          </a:p>
          <a:p>
            <a:pPr marL="114300" indent="0">
              <a:buNone/>
            </a:pPr>
            <a:r>
              <a:rPr lang="en-US" b="1" dirty="0"/>
              <a:t>Evidence:</a:t>
            </a:r>
            <a:r>
              <a:rPr lang="en-US" dirty="0"/>
              <a:t> Baton Rouge lacks pedestrian-friendly infrastructure such as sidewalks in all neighborhoods and crosswalks for crossing busy streets.</a:t>
            </a:r>
          </a:p>
          <a:p>
            <a:pPr marL="114300" indent="0">
              <a:buNone/>
            </a:pPr>
            <a:r>
              <a:rPr lang="en-US" b="1" dirty="0"/>
              <a:t>Warrant:</a:t>
            </a:r>
            <a:r>
              <a:rPr lang="en-US" dirty="0"/>
              <a:t> It’s difficult and even dangerous to walk in Baton Rouge. </a:t>
            </a:r>
          </a:p>
          <a:p>
            <a:pPr marL="114300" indent="0">
              <a:buNone/>
            </a:pPr>
            <a:r>
              <a:rPr lang="en-US" b="1" dirty="0"/>
              <a:t>Evidence:</a:t>
            </a:r>
            <a:r>
              <a:rPr lang="en-US" dirty="0"/>
              <a:t> The bus system is unreliable, and many bus stops aren’t even covered.</a:t>
            </a:r>
          </a:p>
          <a:p>
            <a:pPr marL="114300" indent="0">
              <a:buNone/>
            </a:pPr>
            <a:r>
              <a:rPr lang="en-US" b="1" dirty="0"/>
              <a:t>Warrant: </a:t>
            </a:r>
            <a:r>
              <a:rPr lang="en-US" dirty="0"/>
              <a:t>Because public transportation is unreliable and inconvenient, most people need to have a car to live in Baton Rouge. </a:t>
            </a:r>
          </a:p>
          <a:p>
            <a:pPr marL="114300" indent="0">
              <a:buNone/>
            </a:pPr>
            <a:r>
              <a:rPr lang="en-US" dirty="0"/>
              <a:t>The claim above is supported by two pieces of evidence that lead the audience to draw a conclusion about the ways that being car-less in Baton Rouge is difficult and dangerous.</a:t>
            </a:r>
          </a:p>
        </p:txBody>
      </p:sp>
    </p:spTree>
    <p:extLst>
      <p:ext uri="{BB962C8B-B14F-4D97-AF65-F5344CB8AC3E}">
        <p14:creationId xmlns:p14="http://schemas.microsoft.com/office/powerpoint/2010/main" val="31655443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5313A-5741-4392-913B-FDA1126E9018}"/>
              </a:ext>
            </a:extLst>
          </p:cNvPr>
          <p:cNvSpPr>
            <a:spLocks noGrp="1"/>
          </p:cNvSpPr>
          <p:nvPr>
            <p:ph type="title"/>
          </p:nvPr>
        </p:nvSpPr>
        <p:spPr/>
        <p:txBody>
          <a:bodyPr/>
          <a:lstStyle/>
          <a:p>
            <a:r>
              <a:rPr lang="en-US" dirty="0"/>
              <a:t>Claims with Insufficient Supporting Evidence for a Warrant</a:t>
            </a:r>
          </a:p>
        </p:txBody>
      </p:sp>
      <p:sp>
        <p:nvSpPr>
          <p:cNvPr id="3" name="Content Placeholder 2">
            <a:extLst>
              <a:ext uri="{FF2B5EF4-FFF2-40B4-BE49-F238E27FC236}">
                <a16:creationId xmlns:a16="http://schemas.microsoft.com/office/drawing/2014/main" id="{5C69B344-E07D-4D7F-A31D-0F6F037726A4}"/>
              </a:ext>
            </a:extLst>
          </p:cNvPr>
          <p:cNvSpPr>
            <a:spLocks noGrp="1"/>
          </p:cNvSpPr>
          <p:nvPr>
            <p:ph idx="1"/>
          </p:nvPr>
        </p:nvSpPr>
        <p:spPr/>
        <p:txBody>
          <a:bodyPr>
            <a:normAutofit fontScale="92500" lnSpcReduction="20000"/>
          </a:bodyPr>
          <a:lstStyle/>
          <a:p>
            <a:pPr marL="114300" indent="0">
              <a:buNone/>
            </a:pPr>
            <a:r>
              <a:rPr lang="en-US" dirty="0"/>
              <a:t>Some claim and evidence couplings ask the audience to draw conclusions (warrants) based on insufficient or unrelated evidence. </a:t>
            </a:r>
          </a:p>
          <a:p>
            <a:pPr marL="114300" indent="0">
              <a:buNone/>
            </a:pPr>
            <a:r>
              <a:rPr lang="en-US" dirty="0"/>
              <a:t>Examine the claims that follow to determine if the writer has supplied enough evidence for the audience to reach the warrant below.</a:t>
            </a:r>
          </a:p>
          <a:p>
            <a:pPr marL="114300" indent="0">
              <a:buNone/>
            </a:pPr>
            <a:r>
              <a:rPr lang="en-US" dirty="0"/>
              <a:t>1. LSU should receive free tickets to all LSU home football games because we would have no football team without the university.</a:t>
            </a:r>
          </a:p>
          <a:p>
            <a:pPr marL="114300" indent="0">
              <a:buNone/>
            </a:pPr>
            <a:r>
              <a:rPr lang="en-US" dirty="0"/>
              <a:t>Warrant: Being enrolled at LSU is enough reason for students to receive this expensive commodity.</a:t>
            </a:r>
          </a:p>
          <a:p>
            <a:pPr marL="114300" indent="0">
              <a:buNone/>
            </a:pPr>
            <a:r>
              <a:rPr lang="en-US" dirty="0"/>
              <a:t>Given the value of LSU football tickets, is the Athletic Department’s dependence on the university to exist enough reason that all LSU students should receive tickets to home games? While you can’t have a university (or a college football team) without students, is this sufficient justification to give every student what amounts to over $1,000 in free tickets every semester, or do we need more reasons for support?</a:t>
            </a:r>
          </a:p>
          <a:p>
            <a:pPr marL="114300" indent="0">
              <a:buNone/>
            </a:pPr>
            <a:endParaRPr lang="en-US" dirty="0"/>
          </a:p>
        </p:txBody>
      </p:sp>
    </p:spTree>
    <p:extLst>
      <p:ext uri="{BB962C8B-B14F-4D97-AF65-F5344CB8AC3E}">
        <p14:creationId xmlns:p14="http://schemas.microsoft.com/office/powerpoint/2010/main" val="33104265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B4E67-ACF5-44F2-A452-B66FCE0EED89}"/>
              </a:ext>
            </a:extLst>
          </p:cNvPr>
          <p:cNvSpPr>
            <a:spLocks noGrp="1"/>
          </p:cNvSpPr>
          <p:nvPr>
            <p:ph type="title"/>
          </p:nvPr>
        </p:nvSpPr>
        <p:spPr/>
        <p:txBody>
          <a:bodyPr/>
          <a:lstStyle/>
          <a:p>
            <a:r>
              <a:rPr lang="en-US" dirty="0"/>
              <a:t>Claims with Insufficient Supporting Evidence for a Warrant</a:t>
            </a:r>
          </a:p>
        </p:txBody>
      </p:sp>
      <p:sp>
        <p:nvSpPr>
          <p:cNvPr id="3" name="Content Placeholder 2">
            <a:extLst>
              <a:ext uri="{FF2B5EF4-FFF2-40B4-BE49-F238E27FC236}">
                <a16:creationId xmlns:a16="http://schemas.microsoft.com/office/drawing/2014/main" id="{E7BA8413-6D4F-43A7-802A-ACAFD1C6628F}"/>
              </a:ext>
            </a:extLst>
          </p:cNvPr>
          <p:cNvSpPr>
            <a:spLocks noGrp="1"/>
          </p:cNvSpPr>
          <p:nvPr>
            <p:ph idx="1"/>
          </p:nvPr>
        </p:nvSpPr>
        <p:spPr/>
        <p:txBody>
          <a:bodyPr/>
          <a:lstStyle/>
          <a:p>
            <a:pPr marL="114300" indent="0">
              <a:buNone/>
            </a:pPr>
            <a:r>
              <a:rPr lang="en-US" dirty="0"/>
              <a:t>2. Baton Rouge is a dangerous place to live. According to FBI statistics, Baton Rouge had the 6th highest murder rate in the United States in 2019.</a:t>
            </a:r>
          </a:p>
          <a:p>
            <a:pPr marL="114300" indent="0">
              <a:buNone/>
            </a:pPr>
            <a:r>
              <a:rPr lang="en-US" dirty="0"/>
              <a:t>Warrant: The FBI statistics on murder rates are sufficient for determining whether or not a place is dangerous. Or FBI statistics from 2019 about the murder rate in Baton Rouge are an accurate predicter of how safe someone is in this city in the present day.</a:t>
            </a:r>
          </a:p>
          <a:p>
            <a:pPr marL="114300" indent="0">
              <a:buNone/>
            </a:pPr>
            <a:r>
              <a:rPr lang="en-US" dirty="0"/>
              <a:t>#2: What is meant by “dangerous place to live”? Is one set of FBI statistics sufficient to make such a sweeping judgment about how safe Baton Rouge is? Do we need other types of statistics and facts?</a:t>
            </a:r>
          </a:p>
        </p:txBody>
      </p:sp>
    </p:spTree>
    <p:extLst>
      <p:ext uri="{BB962C8B-B14F-4D97-AF65-F5344CB8AC3E}">
        <p14:creationId xmlns:p14="http://schemas.microsoft.com/office/powerpoint/2010/main" val="32629912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07823-4FD4-4F4A-A2B7-1A96B62C31A8}"/>
              </a:ext>
            </a:extLst>
          </p:cNvPr>
          <p:cNvSpPr>
            <a:spLocks noGrp="1"/>
          </p:cNvSpPr>
          <p:nvPr>
            <p:ph type="title"/>
          </p:nvPr>
        </p:nvSpPr>
        <p:spPr/>
        <p:txBody>
          <a:bodyPr/>
          <a:lstStyle/>
          <a:p>
            <a:r>
              <a:rPr lang="en-US" dirty="0"/>
              <a:t>Claims with Insufficient Supporting Evidence for a Warrant</a:t>
            </a:r>
          </a:p>
        </p:txBody>
      </p:sp>
      <p:sp>
        <p:nvSpPr>
          <p:cNvPr id="3" name="Content Placeholder 2">
            <a:extLst>
              <a:ext uri="{FF2B5EF4-FFF2-40B4-BE49-F238E27FC236}">
                <a16:creationId xmlns:a16="http://schemas.microsoft.com/office/drawing/2014/main" id="{4E36CD28-5280-405C-83A9-6E2D638D3B7E}"/>
              </a:ext>
            </a:extLst>
          </p:cNvPr>
          <p:cNvSpPr>
            <a:spLocks noGrp="1"/>
          </p:cNvSpPr>
          <p:nvPr>
            <p:ph idx="1"/>
          </p:nvPr>
        </p:nvSpPr>
        <p:spPr/>
        <p:txBody>
          <a:bodyPr/>
          <a:lstStyle/>
          <a:p>
            <a:pPr marL="114300" indent="0">
              <a:buNone/>
            </a:pPr>
            <a:r>
              <a:rPr lang="en-US" dirty="0"/>
              <a:t>3. This year the United States will likely be hit by several powerful hurricanes. A team of scientists led by Dr. Phil </a:t>
            </a:r>
            <a:r>
              <a:rPr lang="en-US" dirty="0" err="1"/>
              <a:t>Klotzbach</a:t>
            </a:r>
            <a:r>
              <a:rPr lang="en-US" dirty="0"/>
              <a:t> at Colorado State University says that there is about a 65% chance of above-average tropical storm activity.</a:t>
            </a:r>
          </a:p>
          <a:p>
            <a:pPr marL="114300" indent="0">
              <a:buNone/>
            </a:pPr>
            <a:r>
              <a:rPr lang="en-US" dirty="0"/>
              <a:t>Warrant: A team of scientists led by Dr. Phil </a:t>
            </a:r>
            <a:r>
              <a:rPr lang="en-US" dirty="0" err="1"/>
              <a:t>Klotzbach</a:t>
            </a:r>
            <a:r>
              <a:rPr lang="en-US" dirty="0"/>
              <a:t> at Colorado State University can make accurate predictions about tropical storm activity in a given year.</a:t>
            </a:r>
          </a:p>
          <a:p>
            <a:pPr marL="114300" indent="0">
              <a:buNone/>
            </a:pPr>
            <a:r>
              <a:rPr lang="en-US" dirty="0"/>
              <a:t>#3: What are Dr. Phil </a:t>
            </a:r>
            <a:r>
              <a:rPr lang="en-US" dirty="0" err="1"/>
              <a:t>Klotzbach’s</a:t>
            </a:r>
            <a:r>
              <a:rPr lang="en-US" dirty="0"/>
              <a:t> credentials? What does someone in Colorado know about hurricanes? How do we know that Dr. </a:t>
            </a:r>
            <a:r>
              <a:rPr lang="en-US" dirty="0" err="1"/>
              <a:t>Klotzbach</a:t>
            </a:r>
            <a:r>
              <a:rPr lang="en-US" dirty="0"/>
              <a:t> and his team of scientists have the expertise to make such predictions?</a:t>
            </a:r>
          </a:p>
        </p:txBody>
      </p:sp>
    </p:spTree>
    <p:extLst>
      <p:ext uri="{BB962C8B-B14F-4D97-AF65-F5344CB8AC3E}">
        <p14:creationId xmlns:p14="http://schemas.microsoft.com/office/powerpoint/2010/main" val="6201992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A668A-A51C-4A1A-A090-1CBC153DEEE2}"/>
              </a:ext>
            </a:extLst>
          </p:cNvPr>
          <p:cNvSpPr>
            <a:spLocks noGrp="1"/>
          </p:cNvSpPr>
          <p:nvPr>
            <p:ph type="title"/>
          </p:nvPr>
        </p:nvSpPr>
        <p:spPr/>
        <p:txBody>
          <a:bodyPr/>
          <a:lstStyle/>
          <a:p>
            <a:r>
              <a:rPr lang="en-US" dirty="0"/>
              <a:t>Claims, Evidence, and Warrants as the Foundation of Your Argument</a:t>
            </a:r>
          </a:p>
        </p:txBody>
      </p:sp>
      <p:sp>
        <p:nvSpPr>
          <p:cNvPr id="3" name="Content Placeholder 2">
            <a:extLst>
              <a:ext uri="{FF2B5EF4-FFF2-40B4-BE49-F238E27FC236}">
                <a16:creationId xmlns:a16="http://schemas.microsoft.com/office/drawing/2014/main" id="{FBD8A4AD-85BC-4D77-AF7F-6C244D28A7CA}"/>
              </a:ext>
            </a:extLst>
          </p:cNvPr>
          <p:cNvSpPr>
            <a:spLocks noGrp="1"/>
          </p:cNvSpPr>
          <p:nvPr>
            <p:ph idx="1"/>
          </p:nvPr>
        </p:nvSpPr>
        <p:spPr/>
        <p:txBody>
          <a:bodyPr/>
          <a:lstStyle/>
          <a:p>
            <a:pPr marL="114300" indent="0">
              <a:buNone/>
            </a:pPr>
            <a:endParaRPr lang="en-US" dirty="0"/>
          </a:p>
          <a:p>
            <a:pPr marL="114300" indent="0">
              <a:buNone/>
            </a:pPr>
            <a:r>
              <a:rPr lang="en-US" dirty="0"/>
              <a:t>Creating strong arguments is a fundamental part of public speaking. Remember that your argument is only as strong as your weakest claim.</a:t>
            </a:r>
          </a:p>
          <a:p>
            <a:pPr marL="114300" indent="0">
              <a:buNone/>
            </a:pPr>
            <a:endParaRPr lang="en-US" dirty="0"/>
          </a:p>
          <a:p>
            <a:pPr marL="114300" indent="0">
              <a:buNone/>
            </a:pPr>
            <a:r>
              <a:rPr lang="en-US" dirty="0"/>
              <a:t>Examining your claims in this way will help determine what level of support you need for each.</a:t>
            </a:r>
          </a:p>
        </p:txBody>
      </p:sp>
    </p:spTree>
    <p:extLst>
      <p:ext uri="{BB962C8B-B14F-4D97-AF65-F5344CB8AC3E}">
        <p14:creationId xmlns:p14="http://schemas.microsoft.com/office/powerpoint/2010/main" val="12498799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10A60-DC2D-4A6A-8030-33DCCCD73D72}"/>
              </a:ext>
            </a:extLst>
          </p:cNvPr>
          <p:cNvSpPr>
            <a:spLocks noGrp="1"/>
          </p:cNvSpPr>
          <p:nvPr>
            <p:ph type="title"/>
          </p:nvPr>
        </p:nvSpPr>
        <p:spPr/>
        <p:txBody>
          <a:bodyPr/>
          <a:lstStyle/>
          <a:p>
            <a:r>
              <a:rPr lang="en-US" dirty="0"/>
              <a:t>Sifting Through Your Support</a:t>
            </a:r>
          </a:p>
        </p:txBody>
      </p:sp>
      <p:sp>
        <p:nvSpPr>
          <p:cNvPr id="3" name="Content Placeholder 2">
            <a:extLst>
              <a:ext uri="{FF2B5EF4-FFF2-40B4-BE49-F238E27FC236}">
                <a16:creationId xmlns:a16="http://schemas.microsoft.com/office/drawing/2014/main" id="{7D3C7E06-D16A-48EE-A9A0-08C9426598A9}"/>
              </a:ext>
            </a:extLst>
          </p:cNvPr>
          <p:cNvSpPr>
            <a:spLocks noGrp="1"/>
          </p:cNvSpPr>
          <p:nvPr>
            <p:ph idx="1"/>
          </p:nvPr>
        </p:nvSpPr>
        <p:spPr/>
        <p:txBody>
          <a:bodyPr/>
          <a:lstStyle/>
          <a:p>
            <a:pPr marL="114300" indent="0">
              <a:buNone/>
            </a:pPr>
            <a:r>
              <a:rPr lang="en-US" dirty="0"/>
              <a:t>When researching a topic, you’re going to find a range of different types of supporting evidence. </a:t>
            </a:r>
          </a:p>
          <a:p>
            <a:pPr marL="114300" indent="0">
              <a:buNone/>
            </a:pPr>
            <a:r>
              <a:rPr lang="en-US" dirty="0"/>
              <a:t>Sooner or later, you are going to have to make some decisions as to which pieces of support you will use and which you won’t.</a:t>
            </a:r>
          </a:p>
          <a:p>
            <a:pPr marL="114300" indent="0">
              <a:buNone/>
            </a:pPr>
            <a:r>
              <a:rPr lang="en-US" dirty="0"/>
              <a:t>While there is no one way to select your support, here are some helpful suggestions.</a:t>
            </a:r>
          </a:p>
        </p:txBody>
      </p:sp>
    </p:spTree>
    <p:extLst>
      <p:ext uri="{BB962C8B-B14F-4D97-AF65-F5344CB8AC3E}">
        <p14:creationId xmlns:p14="http://schemas.microsoft.com/office/powerpoint/2010/main" val="234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23293-1494-4C36-A78A-D234D0DBB405}"/>
              </a:ext>
            </a:extLst>
          </p:cNvPr>
          <p:cNvSpPr>
            <a:spLocks noGrp="1"/>
          </p:cNvSpPr>
          <p:nvPr>
            <p:ph type="title"/>
          </p:nvPr>
        </p:nvSpPr>
        <p:spPr/>
        <p:txBody>
          <a:bodyPr/>
          <a:lstStyle/>
          <a:p>
            <a:r>
              <a:rPr lang="en-US" dirty="0"/>
              <a:t>Use a Variety of Support Types</a:t>
            </a:r>
          </a:p>
        </p:txBody>
      </p:sp>
      <p:sp>
        <p:nvSpPr>
          <p:cNvPr id="3" name="Content Placeholder 2">
            <a:extLst>
              <a:ext uri="{FF2B5EF4-FFF2-40B4-BE49-F238E27FC236}">
                <a16:creationId xmlns:a16="http://schemas.microsoft.com/office/drawing/2014/main" id="{255EA8F3-4779-4503-9DBD-AAB06E1A164D}"/>
              </a:ext>
            </a:extLst>
          </p:cNvPr>
          <p:cNvSpPr>
            <a:spLocks noGrp="1"/>
          </p:cNvSpPr>
          <p:nvPr>
            <p:ph idx="1"/>
          </p:nvPr>
        </p:nvSpPr>
        <p:spPr/>
        <p:txBody>
          <a:bodyPr/>
          <a:lstStyle/>
          <a:p>
            <a:pPr marL="114300" indent="0">
              <a:buNone/>
            </a:pPr>
            <a:r>
              <a:rPr lang="en-US" dirty="0"/>
              <a:t>Nothing will kill a speech faster than if you use the same type of support repeatedly. </a:t>
            </a:r>
          </a:p>
          <a:p>
            <a:pPr marL="114300" indent="0">
              <a:buNone/>
            </a:pPr>
            <a:r>
              <a:rPr lang="en-US" dirty="0"/>
              <a:t>Also, you will need to find the “Goldilocks zone” for how much support you will need. Use as much as you need to make your point without going overboard, or the amount that’s “just right.”</a:t>
            </a:r>
          </a:p>
          <a:p>
            <a:pPr marL="114300" indent="0">
              <a:buNone/>
            </a:pPr>
            <a:r>
              <a:rPr lang="en-US" dirty="0"/>
              <a:t>Audience members are likely to have different preferences for support; some may like statistics while others really find narratives compelling. </a:t>
            </a:r>
          </a:p>
          <a:p>
            <a:pPr marL="571500" lvl="1" indent="0">
              <a:buNone/>
            </a:pPr>
            <a:r>
              <a:rPr lang="en-US" dirty="0"/>
              <a:t>By using a variety of forms of support, you are likely to appeal to a broader range of audience members and thus effectively adapt to your audience. </a:t>
            </a:r>
          </a:p>
          <a:p>
            <a:pPr marL="571500" lvl="1" indent="0">
              <a:buNone/>
            </a:pPr>
            <a:r>
              <a:rPr lang="en-US" dirty="0"/>
              <a:t>Even if your audience members prefer a specific form of support, providing multiple types of support is important to keep them interested. </a:t>
            </a:r>
          </a:p>
        </p:txBody>
      </p:sp>
    </p:spTree>
    <p:extLst>
      <p:ext uri="{BB962C8B-B14F-4D97-AF65-F5344CB8AC3E}">
        <p14:creationId xmlns:p14="http://schemas.microsoft.com/office/powerpoint/2010/main" val="4615202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51949-8946-43BC-B33F-F6D950CC4E9E}"/>
              </a:ext>
            </a:extLst>
          </p:cNvPr>
          <p:cNvSpPr>
            <a:spLocks noGrp="1"/>
          </p:cNvSpPr>
          <p:nvPr>
            <p:ph type="title"/>
          </p:nvPr>
        </p:nvSpPr>
        <p:spPr/>
        <p:txBody>
          <a:bodyPr/>
          <a:lstStyle/>
          <a:p>
            <a:r>
              <a:rPr lang="en-US" dirty="0"/>
              <a:t>Choose Appropriate Forms of Support</a:t>
            </a:r>
          </a:p>
        </p:txBody>
      </p:sp>
      <p:sp>
        <p:nvSpPr>
          <p:cNvPr id="3" name="Content Placeholder 2">
            <a:extLst>
              <a:ext uri="{FF2B5EF4-FFF2-40B4-BE49-F238E27FC236}">
                <a16:creationId xmlns:a16="http://schemas.microsoft.com/office/drawing/2014/main" id="{1F64FE27-C9CA-488B-AEE7-13DC1A5D6993}"/>
              </a:ext>
            </a:extLst>
          </p:cNvPr>
          <p:cNvSpPr>
            <a:spLocks noGrp="1"/>
          </p:cNvSpPr>
          <p:nvPr>
            <p:ph idx="1"/>
          </p:nvPr>
        </p:nvSpPr>
        <p:spPr/>
        <p:txBody>
          <a:bodyPr/>
          <a:lstStyle/>
          <a:p>
            <a:pPr marL="114300" indent="0">
              <a:buNone/>
            </a:pPr>
            <a:r>
              <a:rPr lang="en-US" dirty="0"/>
              <a:t>Consider your speech’s context and audience to determine what forms of support are the most effective and accepted.</a:t>
            </a:r>
          </a:p>
          <a:p>
            <a:pPr marL="571500" lvl="1" indent="0">
              <a:buNone/>
            </a:pPr>
            <a:r>
              <a:rPr lang="en-US" dirty="0"/>
              <a:t>While speeches using precise lexical definitions may be useful for the courtroom, they may not be useful in an after-dinner speech to entertain. </a:t>
            </a:r>
          </a:p>
          <a:p>
            <a:pPr marL="571500" lvl="1" indent="0">
              <a:buNone/>
            </a:pPr>
            <a:r>
              <a:rPr lang="en-US" dirty="0"/>
              <a:t>At the same time, entertaining narratives may be great for a speech whose general purpose is to entertain but may decrease a speaker’s credibility when attempting to persuade an audience about a serious topic.</a:t>
            </a:r>
          </a:p>
        </p:txBody>
      </p:sp>
    </p:spTree>
    <p:extLst>
      <p:ext uri="{BB962C8B-B14F-4D97-AF65-F5344CB8AC3E}">
        <p14:creationId xmlns:p14="http://schemas.microsoft.com/office/powerpoint/2010/main" val="19176988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0BC6E-81E5-41A6-AFA9-805593C0DA67}"/>
              </a:ext>
            </a:extLst>
          </p:cNvPr>
          <p:cNvSpPr>
            <a:spLocks noGrp="1"/>
          </p:cNvSpPr>
          <p:nvPr>
            <p:ph type="title"/>
          </p:nvPr>
        </p:nvSpPr>
        <p:spPr/>
        <p:txBody>
          <a:bodyPr/>
          <a:lstStyle/>
          <a:p>
            <a:r>
              <a:rPr lang="en-US" dirty="0"/>
              <a:t>Check for Relevance</a:t>
            </a:r>
          </a:p>
        </p:txBody>
      </p:sp>
      <p:sp>
        <p:nvSpPr>
          <p:cNvPr id="3" name="Content Placeholder 2">
            <a:extLst>
              <a:ext uri="{FF2B5EF4-FFF2-40B4-BE49-F238E27FC236}">
                <a16:creationId xmlns:a16="http://schemas.microsoft.com/office/drawing/2014/main" id="{41E45AED-6026-4E8C-B074-4D6EA1507FA4}"/>
              </a:ext>
            </a:extLst>
          </p:cNvPr>
          <p:cNvSpPr>
            <a:spLocks noGrp="1"/>
          </p:cNvSpPr>
          <p:nvPr>
            <p:ph idx="1"/>
          </p:nvPr>
        </p:nvSpPr>
        <p:spPr/>
        <p:txBody>
          <a:bodyPr>
            <a:normAutofit/>
          </a:bodyPr>
          <a:lstStyle/>
          <a:p>
            <a:pPr marL="114300" indent="0">
              <a:buNone/>
            </a:pPr>
            <a:r>
              <a:rPr lang="en-US" dirty="0"/>
              <a:t>Each piece of evidence you select needs to support the specific purpose of your speech. </a:t>
            </a:r>
          </a:p>
          <a:p>
            <a:pPr marL="571500" lvl="1" indent="0">
              <a:buNone/>
            </a:pPr>
            <a:r>
              <a:rPr lang="en-US" dirty="0"/>
              <a:t>Example:</a:t>
            </a:r>
          </a:p>
          <a:p>
            <a:pPr marL="1028700" lvl="2" indent="0">
              <a:buNone/>
            </a:pPr>
            <a:r>
              <a:rPr lang="en-US" dirty="0"/>
              <a:t>If a really cool quotation doesn’t support your core argument in your speech, leave it out. </a:t>
            </a:r>
          </a:p>
          <a:p>
            <a:pPr marL="571500" lvl="1" indent="0">
              <a:buNone/>
            </a:pPr>
            <a:r>
              <a:rPr lang="en-US" dirty="0"/>
              <a:t>You will lose credibility with your audience if you use irrelevant support sources. </a:t>
            </a:r>
          </a:p>
          <a:p>
            <a:pPr marL="114300" indent="0">
              <a:buNone/>
            </a:pPr>
            <a:r>
              <a:rPr lang="en-US" dirty="0"/>
              <a:t>Consider your audience.</a:t>
            </a:r>
          </a:p>
          <a:p>
            <a:pPr marL="571500" lvl="1" indent="0">
              <a:buNone/>
            </a:pPr>
            <a:r>
              <a:rPr lang="en-US" dirty="0"/>
              <a:t>Example: </a:t>
            </a:r>
          </a:p>
          <a:p>
            <a:pPr marL="1028700" lvl="2" indent="0">
              <a:buNone/>
            </a:pPr>
            <a:r>
              <a:rPr lang="en-US" dirty="0"/>
              <a:t>If you are giving a speech to an audience of twenty-year </a:t>
            </a:r>
            <a:r>
              <a:rPr lang="en-US" dirty="0" err="1"/>
              <a:t>olds</a:t>
            </a:r>
            <a:r>
              <a:rPr lang="en-US" dirty="0"/>
              <a:t>, would it be useful to ask them to remember what they were doing on 9/11? Chances are that they weren’t even born then.</a:t>
            </a:r>
          </a:p>
        </p:txBody>
      </p:sp>
    </p:spTree>
    <p:extLst>
      <p:ext uri="{BB962C8B-B14F-4D97-AF65-F5344CB8AC3E}">
        <p14:creationId xmlns:p14="http://schemas.microsoft.com/office/powerpoint/2010/main" val="3227719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6F22C-B092-4494-8DA4-ED1593FDC2C2}"/>
              </a:ext>
            </a:extLst>
          </p:cNvPr>
          <p:cNvSpPr>
            <a:spLocks noGrp="1"/>
          </p:cNvSpPr>
          <p:nvPr>
            <p:ph type="title"/>
          </p:nvPr>
        </p:nvSpPr>
        <p:spPr/>
        <p:txBody>
          <a:bodyPr/>
          <a:lstStyle/>
          <a:p>
            <a:r>
              <a:rPr lang="en-US" dirty="0"/>
              <a:t>Using Support to Clarify Content</a:t>
            </a:r>
          </a:p>
        </p:txBody>
      </p:sp>
      <p:sp>
        <p:nvSpPr>
          <p:cNvPr id="3" name="Content Placeholder 2">
            <a:extLst>
              <a:ext uri="{FF2B5EF4-FFF2-40B4-BE49-F238E27FC236}">
                <a16:creationId xmlns:a16="http://schemas.microsoft.com/office/drawing/2014/main" id="{241E15B7-8A6E-4368-A949-C429BB1554CD}"/>
              </a:ext>
            </a:extLst>
          </p:cNvPr>
          <p:cNvSpPr>
            <a:spLocks noGrp="1"/>
          </p:cNvSpPr>
          <p:nvPr>
            <p:ph idx="1"/>
          </p:nvPr>
        </p:nvSpPr>
        <p:spPr/>
        <p:txBody>
          <a:bodyPr/>
          <a:lstStyle/>
          <a:p>
            <a:pPr marL="114300" indent="0">
              <a:buNone/>
            </a:pPr>
            <a:r>
              <a:rPr lang="en-US" dirty="0"/>
              <a:t>Speakers often choose a piece of support because a previous writer or speaker has phrased something in a way that evokes a clear mental picture of the point they want to make.</a:t>
            </a:r>
          </a:p>
          <a:p>
            <a:pPr marL="114300" indent="0">
              <a:buNone/>
            </a:pPr>
            <a:r>
              <a:rPr lang="en-US" dirty="0"/>
              <a:t>Example: </a:t>
            </a:r>
          </a:p>
          <a:p>
            <a:pPr marL="571500" lvl="1" indent="0">
              <a:buNone/>
            </a:pPr>
            <a:r>
              <a:rPr lang="en-US" dirty="0"/>
              <a:t>You’re preparing a speech about hazing in college fraternities. </a:t>
            </a:r>
          </a:p>
          <a:p>
            <a:pPr marL="571500" lvl="1" indent="0">
              <a:buNone/>
            </a:pPr>
            <a:r>
              <a:rPr lang="en-US" dirty="0"/>
              <a:t>You read your school’s code of student conduct to find out how your campus defines hazing. </a:t>
            </a:r>
          </a:p>
          <a:p>
            <a:pPr marL="571500" lvl="1" indent="0">
              <a:buNone/>
            </a:pPr>
            <a:r>
              <a:rPr lang="en-US" dirty="0"/>
              <a:t>You could use this definition to make sure your audience understands what hazing is and what types of behaviors your campus identifies as hazing.</a:t>
            </a:r>
          </a:p>
        </p:txBody>
      </p:sp>
    </p:spTree>
    <p:extLst>
      <p:ext uri="{BB962C8B-B14F-4D97-AF65-F5344CB8AC3E}">
        <p14:creationId xmlns:p14="http://schemas.microsoft.com/office/powerpoint/2010/main" val="7126516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E75EB-CFCB-4342-B908-18A6A02CC03E}"/>
              </a:ext>
            </a:extLst>
          </p:cNvPr>
          <p:cNvSpPr>
            <a:spLocks noGrp="1"/>
          </p:cNvSpPr>
          <p:nvPr>
            <p:ph type="title"/>
          </p:nvPr>
        </p:nvSpPr>
        <p:spPr/>
        <p:txBody>
          <a:bodyPr/>
          <a:lstStyle/>
          <a:p>
            <a:r>
              <a:rPr lang="en-US" dirty="0"/>
              <a:t>Don’t Go Overboard</a:t>
            </a:r>
          </a:p>
        </p:txBody>
      </p:sp>
      <p:sp>
        <p:nvSpPr>
          <p:cNvPr id="3" name="Content Placeholder 2">
            <a:extLst>
              <a:ext uri="{FF2B5EF4-FFF2-40B4-BE49-F238E27FC236}">
                <a16:creationId xmlns:a16="http://schemas.microsoft.com/office/drawing/2014/main" id="{02C50F73-7491-4AAC-9F5F-0D6B3329A332}"/>
              </a:ext>
            </a:extLst>
          </p:cNvPr>
          <p:cNvSpPr>
            <a:spLocks noGrp="1"/>
          </p:cNvSpPr>
          <p:nvPr>
            <p:ph idx="1"/>
          </p:nvPr>
        </p:nvSpPr>
        <p:spPr/>
        <p:txBody>
          <a:bodyPr/>
          <a:lstStyle/>
          <a:p>
            <a:pPr marL="114300" indent="0">
              <a:buNone/>
            </a:pPr>
            <a:r>
              <a:rPr lang="en-US" dirty="0"/>
              <a:t>Don’t use so many forms of support that it interferes with your speech.</a:t>
            </a:r>
          </a:p>
          <a:p>
            <a:pPr marL="571500" lvl="1" indent="0">
              <a:buNone/>
            </a:pPr>
            <a:r>
              <a:rPr lang="en-US" dirty="0"/>
              <a:t>Example:</a:t>
            </a:r>
          </a:p>
          <a:p>
            <a:pPr marL="1028700" lvl="2" indent="0">
              <a:buNone/>
            </a:pPr>
            <a:r>
              <a:rPr lang="en-US" dirty="0"/>
              <a:t>You find three different sources that support your speech’s purpose in the same way. </a:t>
            </a:r>
          </a:p>
          <a:p>
            <a:pPr marL="1028700" lvl="2" indent="0">
              <a:buNone/>
            </a:pPr>
            <a:r>
              <a:rPr lang="en-US" dirty="0"/>
              <a:t>Instead of using all three, pick the form of support that would be most relatable to your audience and your topic. </a:t>
            </a:r>
          </a:p>
          <a:p>
            <a:pPr marL="114300" indent="0">
              <a:buNone/>
            </a:pPr>
            <a:r>
              <a:rPr lang="en-US" dirty="0"/>
              <a:t>Remember, the goal is to support your speech, not to have the support become your speech.</a:t>
            </a:r>
          </a:p>
        </p:txBody>
      </p:sp>
    </p:spTree>
    <p:extLst>
      <p:ext uri="{BB962C8B-B14F-4D97-AF65-F5344CB8AC3E}">
        <p14:creationId xmlns:p14="http://schemas.microsoft.com/office/powerpoint/2010/main" val="36842379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BE487-A5AD-4AEF-9F93-538C9B86EEFB}"/>
              </a:ext>
            </a:extLst>
          </p:cNvPr>
          <p:cNvSpPr>
            <a:spLocks noGrp="1"/>
          </p:cNvSpPr>
          <p:nvPr>
            <p:ph type="title"/>
          </p:nvPr>
        </p:nvSpPr>
        <p:spPr/>
        <p:txBody>
          <a:bodyPr/>
          <a:lstStyle/>
          <a:p>
            <a:r>
              <a:rPr lang="en-US" dirty="0"/>
              <a:t>Don’t Manipulate Your Support and Cite Your Sources in Your Speech</a:t>
            </a:r>
          </a:p>
        </p:txBody>
      </p:sp>
      <p:sp>
        <p:nvSpPr>
          <p:cNvPr id="3" name="Content Placeholder 2">
            <a:extLst>
              <a:ext uri="{FF2B5EF4-FFF2-40B4-BE49-F238E27FC236}">
                <a16:creationId xmlns:a16="http://schemas.microsoft.com/office/drawing/2014/main" id="{A113B64A-9B83-427F-A691-C186BBEBF341}"/>
              </a:ext>
            </a:extLst>
          </p:cNvPr>
          <p:cNvSpPr>
            <a:spLocks noGrp="1"/>
          </p:cNvSpPr>
          <p:nvPr>
            <p:ph idx="1"/>
          </p:nvPr>
        </p:nvSpPr>
        <p:spPr/>
        <p:txBody>
          <a:bodyPr>
            <a:normAutofit fontScale="92500" lnSpcReduction="20000"/>
          </a:bodyPr>
          <a:lstStyle/>
          <a:p>
            <a:pPr marL="114300" indent="0">
              <a:buNone/>
            </a:pPr>
            <a:r>
              <a:rPr lang="en-US" dirty="0"/>
              <a:t>Manipulating your support to make it say what you want it to say in spite overwhelming evidence to the contrary is unethical and disrespectful to your audience. </a:t>
            </a:r>
          </a:p>
          <a:p>
            <a:pPr marL="114300" indent="0">
              <a:buNone/>
            </a:pPr>
            <a:r>
              <a:rPr lang="en-US" dirty="0"/>
              <a:t>Use these guidelines to make sure that you aren’t manipulating your support:</a:t>
            </a:r>
          </a:p>
          <a:p>
            <a:r>
              <a:rPr lang="en-US" dirty="0"/>
              <a:t>Don’t overlook significant factors or individuals related to your topic.</a:t>
            </a:r>
          </a:p>
          <a:p>
            <a:r>
              <a:rPr lang="en-US" dirty="0"/>
              <a:t>Don’t jump to conclusions that are not justified based on the supporting evidence you have.</a:t>
            </a:r>
          </a:p>
          <a:p>
            <a:r>
              <a:rPr lang="en-US" dirty="0"/>
              <a:t>Do not use evidence to support faulty logic.</a:t>
            </a:r>
          </a:p>
          <a:p>
            <a:r>
              <a:rPr lang="en-US" dirty="0"/>
              <a:t>Do not use out-of-date evidence that is no longer valid.</a:t>
            </a:r>
          </a:p>
          <a:p>
            <a:r>
              <a:rPr lang="en-US" dirty="0"/>
              <a:t>Do not use evidence out of its original context.</a:t>
            </a:r>
          </a:p>
          <a:p>
            <a:r>
              <a:rPr lang="en-US" dirty="0"/>
              <a:t>Do not knowingly use evidence from a source that is clearly biased.</a:t>
            </a:r>
          </a:p>
          <a:p>
            <a:pPr marL="114300" indent="0">
              <a:buNone/>
            </a:pPr>
            <a:r>
              <a:rPr lang="en-US" dirty="0"/>
              <a:t>Also, clearly cite all your supporting evidence within your speech.</a:t>
            </a:r>
          </a:p>
        </p:txBody>
      </p:sp>
    </p:spTree>
    <p:extLst>
      <p:ext uri="{BB962C8B-B14F-4D97-AF65-F5344CB8AC3E}">
        <p14:creationId xmlns:p14="http://schemas.microsoft.com/office/powerpoint/2010/main" val="467701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184DE-5E36-4A21-B4D2-CEA6304A9D1B}"/>
              </a:ext>
            </a:extLst>
          </p:cNvPr>
          <p:cNvSpPr>
            <a:spLocks noGrp="1"/>
          </p:cNvSpPr>
          <p:nvPr>
            <p:ph type="title"/>
          </p:nvPr>
        </p:nvSpPr>
        <p:spPr/>
        <p:txBody>
          <a:bodyPr/>
          <a:lstStyle/>
          <a:p>
            <a:r>
              <a:rPr lang="en-US" dirty="0"/>
              <a:t>Using Support within Your Speech</a:t>
            </a:r>
          </a:p>
        </p:txBody>
      </p:sp>
      <p:sp>
        <p:nvSpPr>
          <p:cNvPr id="3" name="Content Placeholder 2">
            <a:extLst>
              <a:ext uri="{FF2B5EF4-FFF2-40B4-BE49-F238E27FC236}">
                <a16:creationId xmlns:a16="http://schemas.microsoft.com/office/drawing/2014/main" id="{4BEC62F5-FBA4-4B38-AF20-BFF3DE87ECD9}"/>
              </a:ext>
            </a:extLst>
          </p:cNvPr>
          <p:cNvSpPr>
            <a:spLocks noGrp="1"/>
          </p:cNvSpPr>
          <p:nvPr>
            <p:ph idx="1"/>
          </p:nvPr>
        </p:nvSpPr>
        <p:spPr/>
        <p:txBody>
          <a:bodyPr>
            <a:normAutofit fontScale="92500" lnSpcReduction="10000"/>
          </a:bodyPr>
          <a:lstStyle/>
          <a:p>
            <a:pPr marL="114300" indent="0">
              <a:buNone/>
            </a:pPr>
            <a:r>
              <a:rPr lang="en-US" dirty="0"/>
              <a:t>First, determine whether you will directly quote, paraphrase, or summarize your supporting evidence used in your speech, or use visual aids or numerical data.</a:t>
            </a:r>
          </a:p>
          <a:p>
            <a:pPr marL="114300" indent="0">
              <a:buNone/>
            </a:pPr>
            <a:r>
              <a:rPr lang="en-US" b="1" dirty="0"/>
              <a:t>Direct Quotations</a:t>
            </a:r>
          </a:p>
          <a:p>
            <a:pPr marL="571500" lvl="1" indent="0">
              <a:buNone/>
            </a:pPr>
            <a:r>
              <a:rPr lang="en-US" dirty="0"/>
              <a:t>A direct quotation uses the exact wording of another speaker or writer within the speech.</a:t>
            </a:r>
          </a:p>
          <a:p>
            <a:pPr marL="571500" lvl="1" indent="0">
              <a:buNone/>
            </a:pPr>
            <a:r>
              <a:rPr lang="en-US" dirty="0"/>
              <a:t>Use direct quotations as little as possible in your speech.</a:t>
            </a:r>
          </a:p>
          <a:p>
            <a:pPr marL="571500" lvl="1" indent="0">
              <a:buNone/>
            </a:pPr>
            <a:r>
              <a:rPr lang="en-US" dirty="0"/>
              <a:t>Overuse of direct quotations can confuse your audience because the speaker must frequently transition from her words to the exact words of someone else.</a:t>
            </a:r>
          </a:p>
          <a:p>
            <a:pPr marL="114300" indent="0">
              <a:buNone/>
            </a:pPr>
            <a:r>
              <a:rPr lang="en-US" dirty="0"/>
              <a:t>Use direct quotations only if</a:t>
            </a:r>
          </a:p>
          <a:p>
            <a:pPr marL="571500" lvl="1" indent="0">
              <a:buNone/>
            </a:pPr>
            <a:r>
              <a:rPr lang="en-US" dirty="0"/>
              <a:t>the original author’s words are witty, engaging, distinct, or particularly vivid.</a:t>
            </a:r>
          </a:p>
          <a:p>
            <a:pPr marL="571500" lvl="1" indent="0">
              <a:buNone/>
            </a:pPr>
            <a:r>
              <a:rPr lang="en-US" dirty="0"/>
              <a:t>you want to highlight a specific expert and his or her expertise within your speech, </a:t>
            </a:r>
          </a:p>
          <a:p>
            <a:pPr marL="571500" lvl="1" indent="0">
              <a:buNone/>
            </a:pPr>
            <a:r>
              <a:rPr lang="en-US" dirty="0"/>
              <a:t>or you are going to specifically analyze the exact wording of something.</a:t>
            </a:r>
          </a:p>
        </p:txBody>
      </p:sp>
    </p:spTree>
    <p:extLst>
      <p:ext uri="{BB962C8B-B14F-4D97-AF65-F5344CB8AC3E}">
        <p14:creationId xmlns:p14="http://schemas.microsoft.com/office/powerpoint/2010/main" val="29810726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B9E2D-8A26-443F-BAFC-6CD1DDE2157C}"/>
              </a:ext>
            </a:extLst>
          </p:cNvPr>
          <p:cNvSpPr>
            <a:spLocks noGrp="1"/>
          </p:cNvSpPr>
          <p:nvPr>
            <p:ph type="title"/>
          </p:nvPr>
        </p:nvSpPr>
        <p:spPr/>
        <p:txBody>
          <a:bodyPr/>
          <a:lstStyle/>
          <a:p>
            <a:r>
              <a:rPr lang="en-US" dirty="0"/>
              <a:t>Paraphrases</a:t>
            </a:r>
          </a:p>
        </p:txBody>
      </p:sp>
      <p:sp>
        <p:nvSpPr>
          <p:cNvPr id="3" name="Content Placeholder 2">
            <a:extLst>
              <a:ext uri="{FF2B5EF4-FFF2-40B4-BE49-F238E27FC236}">
                <a16:creationId xmlns:a16="http://schemas.microsoft.com/office/drawing/2014/main" id="{8229E9FD-CB22-4DD8-B359-DD89EEEE8BA6}"/>
              </a:ext>
            </a:extLst>
          </p:cNvPr>
          <p:cNvSpPr>
            <a:spLocks noGrp="1"/>
          </p:cNvSpPr>
          <p:nvPr>
            <p:ph idx="1"/>
          </p:nvPr>
        </p:nvSpPr>
        <p:spPr/>
        <p:txBody>
          <a:bodyPr>
            <a:normAutofit fontScale="77500" lnSpcReduction="20000"/>
          </a:bodyPr>
          <a:lstStyle/>
          <a:p>
            <a:pPr marL="114300" indent="0">
              <a:buNone/>
            </a:pPr>
            <a:r>
              <a:rPr lang="en-US" dirty="0"/>
              <a:t>Paraphrase and summarize sources whenever possible.</a:t>
            </a:r>
          </a:p>
          <a:p>
            <a:pPr marL="114300" indent="0">
              <a:buNone/>
            </a:pPr>
            <a:r>
              <a:rPr lang="en-US" b="1" dirty="0"/>
              <a:t>Paraphrases</a:t>
            </a:r>
            <a:r>
              <a:rPr lang="en-US" dirty="0"/>
              <a:t> reword a passage from the source in the speaker’s words and are approximately the same length as the original.</a:t>
            </a:r>
          </a:p>
          <a:p>
            <a:pPr marL="114300" indent="0">
              <a:buNone/>
            </a:pPr>
            <a:r>
              <a:rPr lang="en-US" dirty="0"/>
              <a:t>However, your paraphrase must be more than just dropping a few words from the direct quotation or rearranging them. </a:t>
            </a:r>
          </a:p>
          <a:p>
            <a:pPr marL="114300" indent="0">
              <a:buNone/>
            </a:pPr>
            <a:r>
              <a:rPr lang="en-US" dirty="0"/>
              <a:t>Write an effective paraphrase by putting the original aside and restating it in your own words. Then, compare your paraphrase to the original for clarity.</a:t>
            </a:r>
          </a:p>
          <a:p>
            <a:pPr marL="114300" indent="0">
              <a:buNone/>
            </a:pPr>
            <a:r>
              <a:rPr lang="en-US" dirty="0"/>
              <a:t>Paraphrase when</a:t>
            </a:r>
          </a:p>
          <a:p>
            <a:pPr marL="571500" lvl="1" indent="0">
              <a:buNone/>
            </a:pPr>
            <a:r>
              <a:rPr lang="en-US" dirty="0"/>
              <a:t>you can say it more concisely than the original speaker or author,</a:t>
            </a:r>
          </a:p>
          <a:p>
            <a:pPr marL="571500" lvl="1" indent="0">
              <a:buNone/>
            </a:pPr>
            <a:r>
              <a:rPr lang="en-US" dirty="0"/>
              <a:t>the exact wording is overly complex for your audience to understand, or </a:t>
            </a:r>
          </a:p>
          <a:p>
            <a:pPr marL="571500" lvl="1" indent="0">
              <a:buNone/>
            </a:pPr>
            <a:r>
              <a:rPr lang="en-US" dirty="0"/>
              <a:t>you want to adapt an example, analogy, or narrative by another author to make its relevance to your own argument more evident.</a:t>
            </a:r>
          </a:p>
          <a:p>
            <a:pPr marL="114300" indent="0">
              <a:buNone/>
            </a:pPr>
            <a:r>
              <a:rPr lang="en-US" dirty="0"/>
              <a:t>Also, paraphrase information that is not likely to be questioned by your audience. If you think your audience may question your support, then relying on a direct quotation may be more effective.</a:t>
            </a:r>
          </a:p>
        </p:txBody>
      </p:sp>
    </p:spTree>
    <p:extLst>
      <p:ext uri="{BB962C8B-B14F-4D97-AF65-F5344CB8AC3E}">
        <p14:creationId xmlns:p14="http://schemas.microsoft.com/office/powerpoint/2010/main" val="33530941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9D10E-6DA8-4610-8502-AF83EE576E54}"/>
              </a:ext>
            </a:extLst>
          </p:cNvPr>
          <p:cNvSpPr>
            <a:spLocks noGrp="1"/>
          </p:cNvSpPr>
          <p:nvPr>
            <p:ph type="title"/>
          </p:nvPr>
        </p:nvSpPr>
        <p:spPr/>
        <p:txBody>
          <a:bodyPr/>
          <a:lstStyle/>
          <a:p>
            <a:r>
              <a:rPr lang="en-US" dirty="0"/>
              <a:t>Summaries</a:t>
            </a:r>
          </a:p>
        </p:txBody>
      </p:sp>
      <p:sp>
        <p:nvSpPr>
          <p:cNvPr id="3" name="Content Placeholder 2">
            <a:extLst>
              <a:ext uri="{FF2B5EF4-FFF2-40B4-BE49-F238E27FC236}">
                <a16:creationId xmlns:a16="http://schemas.microsoft.com/office/drawing/2014/main" id="{F5C08AA4-EDF1-4B1E-9FB6-7E9CC1556DAE}"/>
              </a:ext>
            </a:extLst>
          </p:cNvPr>
          <p:cNvSpPr>
            <a:spLocks noGrp="1"/>
          </p:cNvSpPr>
          <p:nvPr>
            <p:ph idx="1"/>
          </p:nvPr>
        </p:nvSpPr>
        <p:spPr/>
        <p:txBody>
          <a:bodyPr>
            <a:normAutofit/>
          </a:bodyPr>
          <a:lstStyle/>
          <a:p>
            <a:pPr marL="114300" indent="0">
              <a:buNone/>
            </a:pPr>
            <a:r>
              <a:rPr lang="en-US" dirty="0"/>
              <a:t>Summaries condense a longer text in your own words in just a few sentences.</a:t>
            </a:r>
          </a:p>
          <a:p>
            <a:pPr marL="114300" indent="0">
              <a:buNone/>
            </a:pPr>
            <a:r>
              <a:rPr lang="en-US" dirty="0"/>
              <a:t>Summaries are helpful when you want to provide your audience with the overall idea of the original author’s entire work.</a:t>
            </a:r>
          </a:p>
          <a:p>
            <a:pPr marL="114300" indent="0">
              <a:buNone/>
            </a:pPr>
            <a:r>
              <a:rPr lang="en-US" dirty="0"/>
              <a:t>Summarize when</a:t>
            </a:r>
          </a:p>
          <a:p>
            <a:pPr marL="571500" lvl="1" indent="0">
              <a:buNone/>
            </a:pPr>
            <a:r>
              <a:rPr lang="en-US" dirty="0"/>
              <a:t>you need another author’s entire idea to understand the argument within your speech,</a:t>
            </a:r>
          </a:p>
          <a:p>
            <a:pPr marL="571500" lvl="1" indent="0">
              <a:buNone/>
            </a:pPr>
            <a:r>
              <a:rPr lang="en-US" dirty="0"/>
              <a:t>when explaining possible counterarguments to the one posed within your speech, or</a:t>
            </a:r>
          </a:p>
          <a:p>
            <a:pPr marL="571500" lvl="1" indent="0">
              <a:buNone/>
            </a:pPr>
            <a:r>
              <a:rPr lang="en-US" dirty="0"/>
              <a:t>when you need to cite a number of different sources effectively and efficiently to support a specific argument.</a:t>
            </a:r>
          </a:p>
        </p:txBody>
      </p:sp>
    </p:spTree>
    <p:extLst>
      <p:ext uri="{BB962C8B-B14F-4D97-AF65-F5344CB8AC3E}">
        <p14:creationId xmlns:p14="http://schemas.microsoft.com/office/powerpoint/2010/main" val="40504481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ECD43-AAD5-4AB5-9B0A-9E52025DA17A}"/>
              </a:ext>
            </a:extLst>
          </p:cNvPr>
          <p:cNvSpPr>
            <a:spLocks noGrp="1"/>
          </p:cNvSpPr>
          <p:nvPr>
            <p:ph type="title"/>
          </p:nvPr>
        </p:nvSpPr>
        <p:spPr/>
        <p:txBody>
          <a:bodyPr/>
          <a:lstStyle/>
          <a:p>
            <a:r>
              <a:rPr lang="en-US" dirty="0"/>
              <a:t>Numerical Data</a:t>
            </a:r>
          </a:p>
        </p:txBody>
      </p:sp>
      <p:sp>
        <p:nvSpPr>
          <p:cNvPr id="3" name="Content Placeholder 2">
            <a:extLst>
              <a:ext uri="{FF2B5EF4-FFF2-40B4-BE49-F238E27FC236}">
                <a16:creationId xmlns:a16="http://schemas.microsoft.com/office/drawing/2014/main" id="{3624A9EE-F412-4D7B-9400-A13A58053D38}"/>
              </a:ext>
            </a:extLst>
          </p:cNvPr>
          <p:cNvSpPr>
            <a:spLocks noGrp="1"/>
          </p:cNvSpPr>
          <p:nvPr>
            <p:ph idx="1"/>
          </p:nvPr>
        </p:nvSpPr>
        <p:spPr/>
        <p:txBody>
          <a:bodyPr/>
          <a:lstStyle/>
          <a:p>
            <a:pPr marL="114300" indent="0">
              <a:buNone/>
            </a:pPr>
            <a:r>
              <a:rPr lang="en-US" dirty="0"/>
              <a:t>Use numerical data to cite statistics, but make sure that your audience can accurately interpret the numbers in the same way you are doing.  </a:t>
            </a:r>
          </a:p>
          <a:p>
            <a:pPr marL="114300" indent="0">
              <a:buNone/>
            </a:pPr>
            <a:r>
              <a:rPr lang="en-US" dirty="0"/>
              <a:t>To incorporate numerical data in your speech, clearly state the numbers used and where they came from and explain what the numbers mean and how you think they should be interpreted. </a:t>
            </a:r>
          </a:p>
          <a:p>
            <a:pPr marL="114300" indent="0">
              <a:buNone/>
            </a:pPr>
            <a:r>
              <a:rPr lang="en-US" dirty="0"/>
              <a:t>If the numbers are overly complicated or if you use a variety of numbers within a speech, consider making a graph or pie chart or other visual aid to enhance your audience’s understanding of the numerical support.</a:t>
            </a:r>
          </a:p>
        </p:txBody>
      </p:sp>
    </p:spTree>
    <p:extLst>
      <p:ext uri="{BB962C8B-B14F-4D97-AF65-F5344CB8AC3E}">
        <p14:creationId xmlns:p14="http://schemas.microsoft.com/office/powerpoint/2010/main" val="140379826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D4F23-6E76-465F-B162-105899A20866}"/>
              </a:ext>
            </a:extLst>
          </p:cNvPr>
          <p:cNvSpPr>
            <a:spLocks noGrp="1"/>
          </p:cNvSpPr>
          <p:nvPr>
            <p:ph type="title"/>
          </p:nvPr>
        </p:nvSpPr>
        <p:spPr/>
        <p:txBody>
          <a:bodyPr/>
          <a:lstStyle/>
          <a:p>
            <a:r>
              <a:rPr lang="en-US" dirty="0"/>
              <a:t>Visual Aids</a:t>
            </a:r>
          </a:p>
        </p:txBody>
      </p:sp>
      <p:sp>
        <p:nvSpPr>
          <p:cNvPr id="3" name="Content Placeholder 2">
            <a:extLst>
              <a:ext uri="{FF2B5EF4-FFF2-40B4-BE49-F238E27FC236}">
                <a16:creationId xmlns:a16="http://schemas.microsoft.com/office/drawing/2014/main" id="{B2EF6D5B-D051-4A17-827F-D4477BFFF8FE}"/>
              </a:ext>
            </a:extLst>
          </p:cNvPr>
          <p:cNvSpPr>
            <a:spLocks noGrp="1"/>
          </p:cNvSpPr>
          <p:nvPr>
            <p:ph idx="1"/>
          </p:nvPr>
        </p:nvSpPr>
        <p:spPr>
          <a:xfrm>
            <a:off x="2589212" y="1288473"/>
            <a:ext cx="8915400" cy="4731327"/>
          </a:xfrm>
        </p:spPr>
        <p:txBody>
          <a:bodyPr>
            <a:normAutofit/>
          </a:bodyPr>
          <a:lstStyle/>
          <a:p>
            <a:pPr marL="114300" indent="0">
              <a:buNone/>
            </a:pPr>
            <a:r>
              <a:rPr lang="en-US" dirty="0"/>
              <a:t>Visual aids are any drawn or visual representation of an object or process.</a:t>
            </a:r>
          </a:p>
          <a:p>
            <a:pPr marL="571500" lvl="1" indent="0">
              <a:buNone/>
            </a:pPr>
            <a:r>
              <a:rPr lang="en-US" dirty="0"/>
              <a:t>Examples:</a:t>
            </a:r>
          </a:p>
          <a:p>
            <a:pPr marL="1028700" lvl="2" indent="0">
              <a:buNone/>
            </a:pPr>
            <a:r>
              <a:rPr lang="en-US" dirty="0"/>
              <a:t>For a speech about how to swing a golf club, you could</a:t>
            </a:r>
          </a:p>
          <a:p>
            <a:pPr marL="1485900" lvl="3" indent="0">
              <a:buNone/>
            </a:pPr>
            <a:r>
              <a:rPr lang="en-US" dirty="0"/>
              <a:t>Bring in a golf club and give a live demonstration of how to swing it, </a:t>
            </a:r>
          </a:p>
          <a:p>
            <a:pPr marL="1485900" lvl="3" indent="0">
              <a:buNone/>
            </a:pPr>
            <a:r>
              <a:rPr lang="en-US" dirty="0"/>
              <a:t>show a diagram illustrating the steps for an effective golf swing, </a:t>
            </a:r>
          </a:p>
          <a:p>
            <a:pPr marL="1485900" lvl="3" indent="0">
              <a:buNone/>
            </a:pPr>
            <a:r>
              <a:rPr lang="en-US" dirty="0"/>
              <a:t>or play a short YouTube video that demonstrates how to swing a golf club. </a:t>
            </a:r>
          </a:p>
          <a:p>
            <a:pPr marL="114300" indent="0">
              <a:buNone/>
            </a:pPr>
            <a:r>
              <a:rPr lang="en-US" dirty="0"/>
              <a:t>Use visual aids when</a:t>
            </a:r>
          </a:p>
          <a:p>
            <a:pPr marL="571500" lvl="1" indent="0">
              <a:buNone/>
            </a:pPr>
            <a:r>
              <a:rPr lang="en-US" dirty="0"/>
              <a:t>a visual reference is shorter and easier for your audience to understand than explaining an object or process, or</a:t>
            </a:r>
          </a:p>
          <a:p>
            <a:pPr marL="571500" lvl="1" indent="0">
              <a:buNone/>
            </a:pPr>
            <a:r>
              <a:rPr lang="en-US" dirty="0"/>
              <a:t>you really want to emphasize the importance of the support.</a:t>
            </a:r>
          </a:p>
          <a:p>
            <a:pPr marL="114300" indent="0">
              <a:buNone/>
            </a:pPr>
            <a:r>
              <a:rPr lang="en-US" dirty="0"/>
              <a:t>Audiences recall information more readily when they both see and hear it than if they see or hear the information.</a:t>
            </a:r>
          </a:p>
          <a:p>
            <a:pPr marL="114300" indent="0">
              <a:buNone/>
            </a:pPr>
            <a:endParaRPr lang="en-US" dirty="0"/>
          </a:p>
        </p:txBody>
      </p:sp>
    </p:spTree>
    <p:extLst>
      <p:ext uri="{BB962C8B-B14F-4D97-AF65-F5344CB8AC3E}">
        <p14:creationId xmlns:p14="http://schemas.microsoft.com/office/powerpoint/2010/main" val="28521149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E2D5D-9751-4901-B014-7955A36F28E6}"/>
              </a:ext>
            </a:extLst>
          </p:cNvPr>
          <p:cNvSpPr>
            <a:spLocks noGrp="1"/>
          </p:cNvSpPr>
          <p:nvPr>
            <p:ph type="title"/>
          </p:nvPr>
        </p:nvSpPr>
        <p:spPr/>
        <p:txBody>
          <a:bodyPr/>
          <a:lstStyle/>
          <a:p>
            <a:r>
              <a:rPr lang="en-US" dirty="0"/>
              <a:t>Visual Aids Best Practices</a:t>
            </a:r>
          </a:p>
        </p:txBody>
      </p:sp>
      <p:sp>
        <p:nvSpPr>
          <p:cNvPr id="3" name="Content Placeholder 2">
            <a:extLst>
              <a:ext uri="{FF2B5EF4-FFF2-40B4-BE49-F238E27FC236}">
                <a16:creationId xmlns:a16="http://schemas.microsoft.com/office/drawing/2014/main" id="{2C09FE37-0954-47E6-91C3-A86980C489D3}"/>
              </a:ext>
            </a:extLst>
          </p:cNvPr>
          <p:cNvSpPr>
            <a:spLocks noGrp="1"/>
          </p:cNvSpPr>
          <p:nvPr>
            <p:ph idx="1"/>
          </p:nvPr>
        </p:nvSpPr>
        <p:spPr/>
        <p:txBody>
          <a:bodyPr/>
          <a:lstStyle/>
          <a:p>
            <a:pPr marL="114300" indent="0">
              <a:buNone/>
            </a:pPr>
            <a:r>
              <a:rPr lang="en-US" dirty="0"/>
              <a:t>Visual aids should be easy to understand and using them should take less time than using words alone. </a:t>
            </a:r>
          </a:p>
          <a:p>
            <a:pPr marL="114300" indent="0">
              <a:buNone/>
            </a:pPr>
            <a:r>
              <a:rPr lang="en-US" dirty="0"/>
              <a:t>Make sure everyone in your audience can easily see your visual aids, not just those in front. </a:t>
            </a:r>
          </a:p>
          <a:p>
            <a:pPr marL="114300" indent="0">
              <a:buNone/>
            </a:pPr>
            <a:r>
              <a:rPr lang="en-US" dirty="0"/>
              <a:t>If listeners cannot see the visual aid, then it will not help them understand how it is supposed to help your speech’s specific purpose.</a:t>
            </a:r>
          </a:p>
          <a:p>
            <a:pPr marL="114300" indent="0">
              <a:buNone/>
            </a:pPr>
            <a:endParaRPr lang="en-US" dirty="0"/>
          </a:p>
        </p:txBody>
      </p:sp>
    </p:spTree>
    <p:extLst>
      <p:ext uri="{BB962C8B-B14F-4D97-AF65-F5344CB8AC3E}">
        <p14:creationId xmlns:p14="http://schemas.microsoft.com/office/powerpoint/2010/main" val="16978128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26709-B48D-42F4-8366-AE5E75FE4C77}"/>
              </a:ext>
            </a:extLst>
          </p:cNvPr>
          <p:cNvSpPr>
            <a:spLocks noGrp="1"/>
          </p:cNvSpPr>
          <p:nvPr>
            <p:ph type="title"/>
          </p:nvPr>
        </p:nvSpPr>
        <p:spPr/>
        <p:txBody>
          <a:bodyPr/>
          <a:lstStyle/>
          <a:p>
            <a:r>
              <a:rPr lang="en-US" dirty="0"/>
              <a:t>Is Your Support Adequate?</a:t>
            </a:r>
          </a:p>
        </p:txBody>
      </p:sp>
      <p:sp>
        <p:nvSpPr>
          <p:cNvPr id="3" name="Content Placeholder 2">
            <a:extLst>
              <a:ext uri="{FF2B5EF4-FFF2-40B4-BE49-F238E27FC236}">
                <a16:creationId xmlns:a16="http://schemas.microsoft.com/office/drawing/2014/main" id="{3F2FDE67-FDCB-4447-B10F-DC07A711BC49}"/>
              </a:ext>
            </a:extLst>
          </p:cNvPr>
          <p:cNvSpPr>
            <a:spLocks noGrp="1"/>
          </p:cNvSpPr>
          <p:nvPr>
            <p:ph idx="1"/>
          </p:nvPr>
        </p:nvSpPr>
        <p:spPr/>
        <p:txBody>
          <a:bodyPr/>
          <a:lstStyle/>
          <a:p>
            <a:pPr marL="114300" indent="0">
              <a:buNone/>
            </a:pPr>
            <a:r>
              <a:rPr lang="en-US" dirty="0"/>
              <a:t>Determine whether or not you have enough support for your speech by making a reverse outline, then using the outline to examine each individual claim in your argument to make sure that it is supported with evidence.</a:t>
            </a:r>
          </a:p>
          <a:p>
            <a:pPr marL="114300" indent="0">
              <a:buNone/>
            </a:pPr>
            <a:r>
              <a:rPr lang="en-US" dirty="0"/>
              <a:t>Reverse Outline</a:t>
            </a:r>
          </a:p>
          <a:p>
            <a:pPr marL="114300" indent="0">
              <a:buNone/>
            </a:pPr>
            <a:r>
              <a:rPr lang="en-US" dirty="0"/>
              <a:t>Make an outline of your speech beginning with the conclusion then working your way backward to show how you get to the conclusion. </a:t>
            </a:r>
          </a:p>
          <a:p>
            <a:pPr marL="571500" lvl="1" indent="0">
              <a:buNone/>
            </a:pPr>
            <a:r>
              <a:rPr lang="en-US" dirty="0"/>
              <a:t>By forcing yourself to think about logic in reverse, you’re more likely to find missteps along the way. </a:t>
            </a:r>
          </a:p>
          <a:p>
            <a:pPr marL="114300" indent="0">
              <a:buNone/>
            </a:pPr>
            <a:r>
              <a:rPr lang="en-US" dirty="0"/>
              <a:t>Check to See That Each Claim Is Supported</a:t>
            </a:r>
          </a:p>
          <a:p>
            <a:pPr marL="571500" lvl="1" indent="0">
              <a:buNone/>
            </a:pPr>
            <a:r>
              <a:rPr lang="en-US" dirty="0"/>
              <a:t>Locate each claim in your reverse outline and make sure that each is supported with sufficient evidence.</a:t>
            </a:r>
          </a:p>
        </p:txBody>
      </p:sp>
    </p:spTree>
    <p:extLst>
      <p:ext uri="{BB962C8B-B14F-4D97-AF65-F5344CB8AC3E}">
        <p14:creationId xmlns:p14="http://schemas.microsoft.com/office/powerpoint/2010/main" val="23895504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0C47B-EE7E-4572-9A0E-5247CAF5DFEC}"/>
              </a:ext>
            </a:extLst>
          </p:cNvPr>
          <p:cNvSpPr>
            <a:spLocks noGrp="1"/>
          </p:cNvSpPr>
          <p:nvPr>
            <p:ph type="title"/>
          </p:nvPr>
        </p:nvSpPr>
        <p:spPr/>
        <p:txBody>
          <a:bodyPr/>
          <a:lstStyle/>
          <a:p>
            <a:r>
              <a:rPr lang="en-US" dirty="0"/>
              <a:t>Incorporating Support into Your Oral Presentation</a:t>
            </a:r>
          </a:p>
        </p:txBody>
      </p:sp>
      <p:sp>
        <p:nvSpPr>
          <p:cNvPr id="3" name="Content Placeholder 2">
            <a:extLst>
              <a:ext uri="{FF2B5EF4-FFF2-40B4-BE49-F238E27FC236}">
                <a16:creationId xmlns:a16="http://schemas.microsoft.com/office/drawing/2014/main" id="{4B88B4F2-979B-4E56-9217-B292105D5BA9}"/>
              </a:ext>
            </a:extLst>
          </p:cNvPr>
          <p:cNvSpPr>
            <a:spLocks noGrp="1"/>
          </p:cNvSpPr>
          <p:nvPr>
            <p:ph idx="1"/>
          </p:nvPr>
        </p:nvSpPr>
        <p:spPr/>
        <p:txBody>
          <a:bodyPr>
            <a:normAutofit fontScale="85000" lnSpcReduction="20000"/>
          </a:bodyPr>
          <a:lstStyle/>
          <a:p>
            <a:pPr marL="114300" indent="0">
              <a:buNone/>
            </a:pPr>
            <a:r>
              <a:rPr lang="en-US" dirty="0"/>
              <a:t>Incorporate support into your speech using this three-step process: setup, execution, and analysis.</a:t>
            </a:r>
          </a:p>
          <a:p>
            <a:pPr marL="114300" indent="0">
              <a:buNone/>
            </a:pPr>
            <a:r>
              <a:rPr lang="en-US" b="1" dirty="0"/>
              <a:t>1. Setup</a:t>
            </a:r>
          </a:p>
          <a:p>
            <a:pPr marL="114300" indent="0">
              <a:buNone/>
            </a:pPr>
            <a:r>
              <a:rPr lang="en-US" dirty="0"/>
              <a:t>Introduce your support with a sentence or phrase that indicates the origin of the information you will be using.</a:t>
            </a:r>
          </a:p>
          <a:p>
            <a:pPr marL="114300" indent="0">
              <a:buNone/>
            </a:pPr>
            <a:r>
              <a:rPr lang="en-US" dirty="0"/>
              <a:t>Depending on the source of your support, all the following information presented in the order listed below could be useful:</a:t>
            </a:r>
          </a:p>
          <a:p>
            <a:pPr>
              <a:buFont typeface="+mj-lt"/>
              <a:buAutoNum type="arabicPeriod"/>
            </a:pPr>
            <a:r>
              <a:rPr lang="en-US" dirty="0"/>
              <a:t>The author’s name and expertise on the subject matter (if appropriate). Some sources are written by authors who are not experts, so you really don’t need to explain their expertise. In other cases, your audience will already know why the source is an expert, so you will not need to explain the author’s credentials.</a:t>
            </a:r>
          </a:p>
          <a:p>
            <a:pPr>
              <a:buFont typeface="+mj-lt"/>
              <a:buAutoNum type="arabicPeriod"/>
            </a:pPr>
            <a:r>
              <a:rPr lang="en-US" dirty="0"/>
              <a:t>The source’s title</a:t>
            </a:r>
          </a:p>
          <a:p>
            <a:pPr>
              <a:buFont typeface="+mj-lt"/>
              <a:buAutoNum type="arabicPeriod"/>
            </a:pPr>
            <a:r>
              <a:rPr lang="en-US" dirty="0"/>
              <a:t>The source’s publication date</a:t>
            </a:r>
          </a:p>
          <a:p>
            <a:pPr>
              <a:buFont typeface="+mj-lt"/>
              <a:buAutoNum type="arabicPeriod"/>
            </a:pPr>
            <a:r>
              <a:rPr lang="en-US" dirty="0"/>
              <a:t>The source’s container (if it comes from a larger work).</a:t>
            </a:r>
          </a:p>
        </p:txBody>
      </p:sp>
    </p:spTree>
    <p:extLst>
      <p:ext uri="{BB962C8B-B14F-4D97-AF65-F5344CB8AC3E}">
        <p14:creationId xmlns:p14="http://schemas.microsoft.com/office/powerpoint/2010/main" val="4041481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20D66-56A7-48C4-8932-3135F073B90D}"/>
              </a:ext>
            </a:extLst>
          </p:cNvPr>
          <p:cNvSpPr>
            <a:spLocks noGrp="1"/>
          </p:cNvSpPr>
          <p:nvPr>
            <p:ph type="title"/>
          </p:nvPr>
        </p:nvSpPr>
        <p:spPr/>
        <p:txBody>
          <a:bodyPr/>
          <a:lstStyle/>
          <a:p>
            <a:r>
              <a:rPr lang="en-US" dirty="0"/>
              <a:t>Using Support to Add Credibility</a:t>
            </a:r>
          </a:p>
        </p:txBody>
      </p:sp>
      <p:sp>
        <p:nvSpPr>
          <p:cNvPr id="3" name="Content Placeholder 2">
            <a:extLst>
              <a:ext uri="{FF2B5EF4-FFF2-40B4-BE49-F238E27FC236}">
                <a16:creationId xmlns:a16="http://schemas.microsoft.com/office/drawing/2014/main" id="{AE64EAB2-4C87-411C-91D1-EE097543D2B4}"/>
              </a:ext>
            </a:extLst>
          </p:cNvPr>
          <p:cNvSpPr>
            <a:spLocks noGrp="1"/>
          </p:cNvSpPr>
          <p:nvPr>
            <p:ph idx="1"/>
          </p:nvPr>
        </p:nvSpPr>
        <p:spPr/>
        <p:txBody>
          <a:bodyPr/>
          <a:lstStyle/>
          <a:p>
            <a:pPr marL="114300" indent="0">
              <a:buNone/>
            </a:pPr>
            <a:r>
              <a:rPr lang="en-US" dirty="0"/>
              <a:t>The less an audience perceives you as an expert on a given topic, the more important it is to use a range of support from authoritative sources. </a:t>
            </a:r>
          </a:p>
          <a:p>
            <a:pPr marL="571500" lvl="1" indent="0">
              <a:buNone/>
            </a:pPr>
            <a:r>
              <a:rPr lang="en-US" dirty="0"/>
              <a:t>Using credible support lets the audience know that you have done your homework.</a:t>
            </a:r>
          </a:p>
          <a:p>
            <a:pPr marL="114300" indent="0">
              <a:buNone/>
            </a:pPr>
            <a:r>
              <a:rPr lang="en-US" dirty="0"/>
              <a:t>It is important to evaluate your support to ensure that it will not detract from your credibility as a speaker.</a:t>
            </a:r>
          </a:p>
          <a:p>
            <a:pPr marL="571500" lvl="1" indent="0">
              <a:buNone/>
            </a:pPr>
            <a:r>
              <a:rPr lang="en-US" dirty="0"/>
              <a:t>Inadequate support or support from questionable sources diminishes your credibility as a speaker, as does distorting the intent of a source to try to force it to support a point.</a:t>
            </a:r>
          </a:p>
        </p:txBody>
      </p:sp>
    </p:spTree>
    <p:extLst>
      <p:ext uri="{BB962C8B-B14F-4D97-AF65-F5344CB8AC3E}">
        <p14:creationId xmlns:p14="http://schemas.microsoft.com/office/powerpoint/2010/main" val="26500712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C78DC-275E-49FB-8DEA-1788571D4DE1}"/>
              </a:ext>
            </a:extLst>
          </p:cNvPr>
          <p:cNvSpPr>
            <a:spLocks noGrp="1"/>
          </p:cNvSpPr>
          <p:nvPr>
            <p:ph type="title"/>
          </p:nvPr>
        </p:nvSpPr>
        <p:spPr>
          <a:xfrm>
            <a:off x="2350470" y="540983"/>
            <a:ext cx="8911687" cy="1280890"/>
          </a:xfrm>
        </p:spPr>
        <p:txBody>
          <a:bodyPr/>
          <a:lstStyle/>
          <a:p>
            <a:r>
              <a:rPr lang="en-US" dirty="0"/>
              <a:t>Incorporating Sources into Your Oral Presentation</a:t>
            </a:r>
          </a:p>
        </p:txBody>
      </p:sp>
      <p:sp>
        <p:nvSpPr>
          <p:cNvPr id="3" name="Content Placeholder 2">
            <a:extLst>
              <a:ext uri="{FF2B5EF4-FFF2-40B4-BE49-F238E27FC236}">
                <a16:creationId xmlns:a16="http://schemas.microsoft.com/office/drawing/2014/main" id="{B8F6B5FD-F2A6-4EEE-ADF0-BC94FFB2F54A}"/>
              </a:ext>
            </a:extLst>
          </p:cNvPr>
          <p:cNvSpPr>
            <a:spLocks noGrp="1"/>
          </p:cNvSpPr>
          <p:nvPr>
            <p:ph idx="1"/>
          </p:nvPr>
        </p:nvSpPr>
        <p:spPr/>
        <p:txBody>
          <a:bodyPr/>
          <a:lstStyle/>
          <a:p>
            <a:pPr marL="114300" indent="0">
              <a:buNone/>
            </a:pPr>
            <a:r>
              <a:rPr lang="en-US" b="1" dirty="0"/>
              <a:t>2. Execution</a:t>
            </a:r>
          </a:p>
          <a:p>
            <a:pPr marL="114300" indent="0">
              <a:buNone/>
            </a:pPr>
            <a:r>
              <a:rPr lang="en-US" dirty="0"/>
              <a:t>Executing your support involves reading a quotation, paraphrasing a speaker or author’s words, summarizing a speaker or author’s ideas, providing data, or using other visual aids. </a:t>
            </a:r>
          </a:p>
          <a:p>
            <a:pPr marL="114300" indent="0">
              <a:buNone/>
            </a:pPr>
            <a:r>
              <a:rPr lang="en-US" dirty="0"/>
              <a:t>Effective execution should seamlessly flow into the context of your speech.</a:t>
            </a:r>
          </a:p>
          <a:p>
            <a:pPr marL="571500" lvl="1" indent="0">
              <a:buNone/>
            </a:pPr>
            <a:r>
              <a:rPr lang="en-US" dirty="0"/>
              <a:t>While you want your evidence to make an impact, you also don’t want it to seem overly disjointed. </a:t>
            </a:r>
          </a:p>
          <a:p>
            <a:pPr marL="1028700" lvl="2" indent="0">
              <a:buNone/>
            </a:pPr>
            <a:r>
              <a:rPr lang="en-US" dirty="0"/>
              <a:t>One mistake that some novice public speakers make is that when they start providing evidence, their whole performance changes and the use of evidence looks and sounds awkward. </a:t>
            </a:r>
          </a:p>
          <a:p>
            <a:pPr marL="571500" lvl="1" indent="0">
              <a:buNone/>
            </a:pPr>
            <a:r>
              <a:rPr lang="en-US" dirty="0"/>
              <a:t>Practice the execution of your evidence when you rehearse your speech.</a:t>
            </a:r>
          </a:p>
        </p:txBody>
      </p:sp>
    </p:spTree>
    <p:extLst>
      <p:ext uri="{BB962C8B-B14F-4D97-AF65-F5344CB8AC3E}">
        <p14:creationId xmlns:p14="http://schemas.microsoft.com/office/powerpoint/2010/main" val="264473770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6B5B7-3033-45FB-A44F-4C1136630358}"/>
              </a:ext>
            </a:extLst>
          </p:cNvPr>
          <p:cNvSpPr>
            <a:spLocks noGrp="1"/>
          </p:cNvSpPr>
          <p:nvPr>
            <p:ph type="title"/>
          </p:nvPr>
        </p:nvSpPr>
        <p:spPr/>
        <p:txBody>
          <a:bodyPr/>
          <a:lstStyle/>
          <a:p>
            <a:r>
              <a:rPr lang="en-US" dirty="0"/>
              <a:t>Incorporating Sources into Your Oral Presentation</a:t>
            </a:r>
          </a:p>
        </p:txBody>
      </p:sp>
      <p:sp>
        <p:nvSpPr>
          <p:cNvPr id="3" name="Content Placeholder 2">
            <a:extLst>
              <a:ext uri="{FF2B5EF4-FFF2-40B4-BE49-F238E27FC236}">
                <a16:creationId xmlns:a16="http://schemas.microsoft.com/office/drawing/2014/main" id="{1EAC361B-7CCD-44A4-8B26-E875949FF301}"/>
              </a:ext>
            </a:extLst>
          </p:cNvPr>
          <p:cNvSpPr>
            <a:spLocks noGrp="1"/>
          </p:cNvSpPr>
          <p:nvPr>
            <p:ph idx="1"/>
          </p:nvPr>
        </p:nvSpPr>
        <p:spPr/>
        <p:txBody>
          <a:bodyPr>
            <a:normAutofit lnSpcReduction="10000"/>
          </a:bodyPr>
          <a:lstStyle/>
          <a:p>
            <a:pPr marL="114300" indent="0">
              <a:buNone/>
            </a:pPr>
            <a:r>
              <a:rPr lang="en-US" b="1" dirty="0"/>
              <a:t>3. Analysis</a:t>
            </a:r>
          </a:p>
          <a:p>
            <a:pPr marL="114300" indent="0">
              <a:buNone/>
            </a:pPr>
            <a:r>
              <a:rPr lang="en-US" dirty="0"/>
              <a:t>Explain to your audience how your information supports your claim.</a:t>
            </a:r>
          </a:p>
          <a:p>
            <a:pPr marL="114300" indent="0">
              <a:buNone/>
            </a:pPr>
            <a:r>
              <a:rPr lang="en-US" dirty="0"/>
              <a:t>While you don’t want to tell your audience what to think, you do want to explain how you are interpreting the evidence to support your claim.</a:t>
            </a:r>
          </a:p>
          <a:p>
            <a:pPr marL="114300" indent="0">
              <a:buNone/>
            </a:pPr>
            <a:r>
              <a:rPr lang="en-US" dirty="0"/>
              <a:t>Three ways to ensure the audience will make the connection between your support and your argument:</a:t>
            </a:r>
          </a:p>
          <a:p>
            <a:pPr marL="571500" lvl="1" indent="0">
              <a:buNone/>
            </a:pPr>
            <a:r>
              <a:rPr lang="en-US" dirty="0"/>
              <a:t>summarize the support in your own words (unless you started with a summary),</a:t>
            </a:r>
          </a:p>
          <a:p>
            <a:pPr marL="571500" lvl="1" indent="0">
              <a:buNone/>
            </a:pPr>
            <a:r>
              <a:rPr lang="en-US" dirty="0"/>
              <a:t>specifically tell your audience how the support relates to the argument, or</a:t>
            </a:r>
          </a:p>
          <a:p>
            <a:pPr marL="571500" lvl="1" indent="0">
              <a:buNone/>
            </a:pPr>
            <a:r>
              <a:rPr lang="en-US" dirty="0"/>
              <a:t>draw a sensible conclusion based on your support. </a:t>
            </a:r>
          </a:p>
          <a:p>
            <a:pPr marL="1028700" lvl="2" indent="0">
              <a:buNone/>
            </a:pPr>
            <a:r>
              <a:rPr lang="en-US" dirty="0"/>
              <a:t>We cannot leave an audience hanging, so drawing a conclusion helps complete the support package.</a:t>
            </a:r>
          </a:p>
        </p:txBody>
      </p:sp>
    </p:spTree>
    <p:extLst>
      <p:ext uri="{BB962C8B-B14F-4D97-AF65-F5344CB8AC3E}">
        <p14:creationId xmlns:p14="http://schemas.microsoft.com/office/powerpoint/2010/main" val="3336932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852BF-B951-4CA2-83FA-50B2C6B18806}"/>
              </a:ext>
            </a:extLst>
          </p:cNvPr>
          <p:cNvSpPr>
            <a:spLocks noGrp="1"/>
          </p:cNvSpPr>
          <p:nvPr>
            <p:ph type="title"/>
          </p:nvPr>
        </p:nvSpPr>
        <p:spPr/>
        <p:txBody>
          <a:bodyPr/>
          <a:lstStyle/>
          <a:p>
            <a:r>
              <a:rPr lang="en-US" dirty="0"/>
              <a:t>Using Support to Add Vividness</a:t>
            </a:r>
          </a:p>
        </p:txBody>
      </p:sp>
      <p:sp>
        <p:nvSpPr>
          <p:cNvPr id="3" name="Content Placeholder 2">
            <a:extLst>
              <a:ext uri="{FF2B5EF4-FFF2-40B4-BE49-F238E27FC236}">
                <a16:creationId xmlns:a16="http://schemas.microsoft.com/office/drawing/2014/main" id="{36475596-3CF2-4219-AEA9-ADD5CB13D597}"/>
              </a:ext>
            </a:extLst>
          </p:cNvPr>
          <p:cNvSpPr>
            <a:spLocks noGrp="1"/>
          </p:cNvSpPr>
          <p:nvPr>
            <p:ph idx="1"/>
          </p:nvPr>
        </p:nvSpPr>
        <p:spPr/>
        <p:txBody>
          <a:bodyPr>
            <a:normAutofit/>
          </a:bodyPr>
          <a:lstStyle/>
          <a:p>
            <a:pPr marL="114300" indent="0">
              <a:buNone/>
            </a:pPr>
            <a:r>
              <a:rPr lang="en-US" dirty="0"/>
              <a:t>Vividness refers to a speaker’s ability to present information in a striking, exciting manner. </a:t>
            </a:r>
          </a:p>
          <a:p>
            <a:pPr marL="114300" indent="0">
              <a:buNone/>
            </a:pPr>
            <a:r>
              <a:rPr lang="en-US" dirty="0"/>
              <a:t>The goal of vividness is to make your speech more memorable. </a:t>
            </a:r>
          </a:p>
          <a:p>
            <a:pPr marL="114300" indent="0">
              <a:buNone/>
            </a:pPr>
            <a:r>
              <a:rPr lang="en-US" dirty="0"/>
              <a:t>Example:</a:t>
            </a:r>
          </a:p>
          <a:p>
            <a:pPr marL="571500" lvl="1" indent="0">
              <a:buNone/>
            </a:pPr>
            <a:r>
              <a:rPr lang="en-US" dirty="0"/>
              <a:t>In a speech about the importance of wearing seat belts when in a motor vehicle, a student offered the following illustration about their efficacy in preventing serious injury or death: the impact from hitting a windshield at just twenty miles per hour without a seat belt would be equivalent to falling out of the window of their second-floor classroom and landing face-first on the pavement below. </a:t>
            </a:r>
          </a:p>
          <a:p>
            <a:pPr marL="571500" lvl="1" indent="0">
              <a:buNone/>
            </a:pPr>
            <a:r>
              <a:rPr lang="en-US" dirty="0"/>
              <a:t>Because the students hearing the speech were in that second-floor classroom several times each week, they could easily visualize the speaker’s analogy. </a:t>
            </a:r>
          </a:p>
        </p:txBody>
      </p:sp>
    </p:spTree>
    <p:extLst>
      <p:ext uri="{BB962C8B-B14F-4D97-AF65-F5344CB8AC3E}">
        <p14:creationId xmlns:p14="http://schemas.microsoft.com/office/powerpoint/2010/main" val="3905683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86B7A-DAD5-4519-B062-F8A7BCC1EF37}"/>
              </a:ext>
            </a:extLst>
          </p:cNvPr>
          <p:cNvSpPr>
            <a:spLocks noGrp="1"/>
          </p:cNvSpPr>
          <p:nvPr>
            <p:ph type="title"/>
          </p:nvPr>
        </p:nvSpPr>
        <p:spPr/>
        <p:txBody>
          <a:bodyPr/>
          <a:lstStyle/>
          <a:p>
            <a:r>
              <a:rPr lang="en-US" dirty="0"/>
              <a:t>Types of Support: Facts and Statistics</a:t>
            </a:r>
          </a:p>
        </p:txBody>
      </p:sp>
      <p:sp>
        <p:nvSpPr>
          <p:cNvPr id="3" name="Content Placeholder 2">
            <a:extLst>
              <a:ext uri="{FF2B5EF4-FFF2-40B4-BE49-F238E27FC236}">
                <a16:creationId xmlns:a16="http://schemas.microsoft.com/office/drawing/2014/main" id="{E9F1E607-F416-455B-9CD8-A0A6D5624211}"/>
              </a:ext>
            </a:extLst>
          </p:cNvPr>
          <p:cNvSpPr>
            <a:spLocks noGrp="1"/>
          </p:cNvSpPr>
          <p:nvPr>
            <p:ph idx="1"/>
          </p:nvPr>
        </p:nvSpPr>
        <p:spPr/>
        <p:txBody>
          <a:bodyPr>
            <a:normAutofit fontScale="77500" lnSpcReduction="20000"/>
          </a:bodyPr>
          <a:lstStyle/>
          <a:p>
            <a:pPr marL="114300" indent="0">
              <a:buNone/>
            </a:pPr>
            <a:r>
              <a:rPr lang="en-US" dirty="0"/>
              <a:t>A </a:t>
            </a:r>
            <a:r>
              <a:rPr lang="en-US" b="1" dirty="0"/>
              <a:t>fact</a:t>
            </a:r>
            <a:r>
              <a:rPr lang="en-US" dirty="0"/>
              <a:t> is a truth that is arrived at through the scientific process. </a:t>
            </a:r>
          </a:p>
          <a:p>
            <a:pPr marL="571500" lvl="1" indent="0">
              <a:buNone/>
            </a:pPr>
            <a:r>
              <a:rPr lang="en-US" dirty="0"/>
              <a:t>Many of the facts that speakers cite are based on statistics. </a:t>
            </a:r>
          </a:p>
          <a:p>
            <a:pPr marL="114300" indent="0">
              <a:buNone/>
            </a:pPr>
            <a:r>
              <a:rPr lang="en-US" b="1" dirty="0"/>
              <a:t>Statistics</a:t>
            </a:r>
            <a:r>
              <a:rPr lang="en-US" dirty="0"/>
              <a:t> is the mathematical subfield that gathers, analyzes, and makes inferences about collected data.</a:t>
            </a:r>
          </a:p>
          <a:p>
            <a:pPr marL="571500" lvl="1" indent="0">
              <a:buNone/>
            </a:pPr>
            <a:r>
              <a:rPr lang="en-US" dirty="0"/>
              <a:t>Statistics are probably the most used—and misused—form of support in any type of speaking. </a:t>
            </a:r>
          </a:p>
          <a:p>
            <a:pPr marL="571500" lvl="1" indent="0">
              <a:buNone/>
            </a:pPr>
            <a:r>
              <a:rPr lang="en-US" dirty="0"/>
              <a:t>People like numbers. People are impressed by numbers. </a:t>
            </a:r>
          </a:p>
          <a:p>
            <a:pPr marL="571500" lvl="1" indent="0">
              <a:buNone/>
            </a:pPr>
            <a:r>
              <a:rPr lang="en-US" dirty="0"/>
              <a:t>Some places where you can easily locate useful statistical information related to your topic include</a:t>
            </a:r>
          </a:p>
          <a:p>
            <a:pPr marL="571500" lvl="1" indent="0">
              <a:buNone/>
            </a:pPr>
            <a:r>
              <a:rPr lang="en-US" dirty="0"/>
              <a:t>Bureau of Labor Statistics</a:t>
            </a:r>
            <a:br>
              <a:rPr lang="en-US" dirty="0"/>
            </a:br>
            <a:r>
              <a:rPr lang="en-US" dirty="0"/>
              <a:t>Bureau of Justice Statistics</a:t>
            </a:r>
            <a:br>
              <a:rPr lang="en-US" dirty="0"/>
            </a:br>
            <a:r>
              <a:rPr lang="en-US" dirty="0"/>
              <a:t>US Census Bureau</a:t>
            </a:r>
            <a:br>
              <a:rPr lang="en-US" dirty="0"/>
            </a:br>
            <a:r>
              <a:rPr lang="en-US" dirty="0"/>
              <a:t>National Center for Health Statistics</a:t>
            </a:r>
            <a:br>
              <a:rPr lang="en-US" dirty="0"/>
            </a:br>
            <a:r>
              <a:rPr lang="en-US" dirty="0"/>
              <a:t>Sense About Science Stats Check</a:t>
            </a:r>
            <a:br>
              <a:rPr lang="en-US" dirty="0"/>
            </a:br>
            <a:r>
              <a:rPr lang="en-US" dirty="0"/>
              <a:t>Roper Center for Public Opinion</a:t>
            </a:r>
            <a:br>
              <a:rPr lang="en-US" dirty="0"/>
            </a:br>
            <a:r>
              <a:rPr lang="en-US" dirty="0"/>
              <a:t>Neilson</a:t>
            </a:r>
            <a:br>
              <a:rPr lang="en-US" dirty="0"/>
            </a:br>
            <a:r>
              <a:rPr lang="en-US" dirty="0"/>
              <a:t>Gallop</a:t>
            </a:r>
            <a:br>
              <a:rPr lang="en-US" dirty="0"/>
            </a:br>
            <a:r>
              <a:rPr lang="en-US" dirty="0"/>
              <a:t>Adherents</a:t>
            </a:r>
            <a:br>
              <a:rPr lang="en-US" dirty="0"/>
            </a:br>
            <a:r>
              <a:rPr lang="en-US" dirty="0"/>
              <a:t>Pew Research Center</a:t>
            </a:r>
          </a:p>
          <a:p>
            <a:pPr marL="114300" indent="0">
              <a:buNone/>
            </a:pPr>
            <a:endParaRPr lang="en-US" dirty="0"/>
          </a:p>
        </p:txBody>
      </p:sp>
    </p:spTree>
    <p:extLst>
      <p:ext uri="{BB962C8B-B14F-4D97-AF65-F5344CB8AC3E}">
        <p14:creationId xmlns:p14="http://schemas.microsoft.com/office/powerpoint/2010/main" val="1436570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3E4E6-6622-46E6-935D-DB4CDA9987CC}"/>
              </a:ext>
            </a:extLst>
          </p:cNvPr>
          <p:cNvSpPr>
            <a:spLocks noGrp="1"/>
          </p:cNvSpPr>
          <p:nvPr>
            <p:ph type="title"/>
          </p:nvPr>
        </p:nvSpPr>
        <p:spPr/>
        <p:txBody>
          <a:bodyPr/>
          <a:lstStyle/>
          <a:p>
            <a:r>
              <a:rPr lang="en-US" dirty="0"/>
              <a:t>Statistics</a:t>
            </a:r>
          </a:p>
        </p:txBody>
      </p:sp>
      <p:sp>
        <p:nvSpPr>
          <p:cNvPr id="3" name="Content Placeholder 2">
            <a:extLst>
              <a:ext uri="{FF2B5EF4-FFF2-40B4-BE49-F238E27FC236}">
                <a16:creationId xmlns:a16="http://schemas.microsoft.com/office/drawing/2014/main" id="{3E430BEE-C796-441D-BDC9-422B2B99A5D1}"/>
              </a:ext>
            </a:extLst>
          </p:cNvPr>
          <p:cNvSpPr>
            <a:spLocks noGrp="1"/>
          </p:cNvSpPr>
          <p:nvPr>
            <p:ph idx="1"/>
          </p:nvPr>
        </p:nvSpPr>
        <p:spPr/>
        <p:txBody>
          <a:bodyPr>
            <a:normAutofit/>
          </a:bodyPr>
          <a:lstStyle/>
          <a:p>
            <a:pPr marL="114300" indent="0">
              <a:buNone/>
            </a:pPr>
            <a:r>
              <a:rPr lang="en-US" dirty="0"/>
              <a:t>Beware! Many speakers either do not know how to interpret statistics or deliberately misuse them to mislead their audience.</a:t>
            </a:r>
          </a:p>
          <a:p>
            <a:pPr marL="114300" indent="0">
              <a:buNone/>
            </a:pPr>
            <a:r>
              <a:rPr lang="en-US" dirty="0"/>
              <a:t>Do these three things to avoid misusing statistics in public speaking:</a:t>
            </a:r>
          </a:p>
          <a:p>
            <a:pPr marL="571500" lvl="1" indent="0">
              <a:buNone/>
            </a:pPr>
            <a:r>
              <a:rPr lang="en-US" dirty="0"/>
              <a:t>Be honest with yourself and your audience. </a:t>
            </a:r>
          </a:p>
          <a:p>
            <a:pPr marL="1028700" lvl="2" indent="0">
              <a:buNone/>
            </a:pPr>
            <a:r>
              <a:rPr lang="en-US" dirty="0"/>
              <a:t>Do not distort or leave out a statistic that contradicts your point.</a:t>
            </a:r>
          </a:p>
          <a:p>
            <a:pPr marL="571500" lvl="1" indent="0">
              <a:buNone/>
            </a:pPr>
            <a:r>
              <a:rPr lang="en-US" dirty="0"/>
              <a:t>Run a few basic calculations to see if a statistic is believable. </a:t>
            </a:r>
          </a:p>
          <a:p>
            <a:pPr marL="1028700" lvl="2" indent="0">
              <a:buNone/>
            </a:pPr>
            <a:r>
              <a:rPr lang="en-US" dirty="0"/>
              <a:t>A source may contain a mistake—for example, a decimal point may be in the wrong place or a verbal expression like “increased by 50 percent” may conflict with data showing an increase of 100 percent. </a:t>
            </a:r>
          </a:p>
          <a:p>
            <a:pPr marL="571500" lvl="1" indent="0">
              <a:buNone/>
            </a:pPr>
            <a:r>
              <a:rPr lang="en-US" dirty="0"/>
              <a:t>Evaluate sources using the CRAAP method discussed in Chapter 6.</a:t>
            </a:r>
          </a:p>
        </p:txBody>
      </p:sp>
    </p:spTree>
    <p:extLst>
      <p:ext uri="{BB962C8B-B14F-4D97-AF65-F5344CB8AC3E}">
        <p14:creationId xmlns:p14="http://schemas.microsoft.com/office/powerpoint/2010/main" val="1347721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2D771-EECF-4FD8-86DC-2CEA1AD3C254}"/>
              </a:ext>
            </a:extLst>
          </p:cNvPr>
          <p:cNvSpPr>
            <a:spLocks noGrp="1"/>
          </p:cNvSpPr>
          <p:nvPr>
            <p:ph type="title"/>
          </p:nvPr>
        </p:nvSpPr>
        <p:spPr/>
        <p:txBody>
          <a:bodyPr/>
          <a:lstStyle/>
          <a:p>
            <a:r>
              <a:rPr lang="en-US" dirty="0"/>
              <a:t>Definitions</a:t>
            </a:r>
          </a:p>
        </p:txBody>
      </p:sp>
      <p:sp>
        <p:nvSpPr>
          <p:cNvPr id="3" name="Content Placeholder 2">
            <a:extLst>
              <a:ext uri="{FF2B5EF4-FFF2-40B4-BE49-F238E27FC236}">
                <a16:creationId xmlns:a16="http://schemas.microsoft.com/office/drawing/2014/main" id="{4908F5AA-7276-4361-B1ED-B02521D863DC}"/>
              </a:ext>
            </a:extLst>
          </p:cNvPr>
          <p:cNvSpPr>
            <a:spLocks noGrp="1"/>
          </p:cNvSpPr>
          <p:nvPr>
            <p:ph idx="1"/>
          </p:nvPr>
        </p:nvSpPr>
        <p:spPr/>
        <p:txBody>
          <a:bodyPr>
            <a:normAutofit lnSpcReduction="10000"/>
          </a:bodyPr>
          <a:lstStyle/>
          <a:p>
            <a:pPr marL="114300" indent="0">
              <a:buNone/>
            </a:pPr>
            <a:r>
              <a:rPr lang="en-US" dirty="0"/>
              <a:t>Definitions help speakers communicate a word or idea in a manner that their audiences will understand.</a:t>
            </a:r>
          </a:p>
          <a:p>
            <a:pPr marL="114300" indent="0">
              <a:buNone/>
            </a:pPr>
            <a:r>
              <a:rPr lang="en-US" dirty="0"/>
              <a:t>Definitions are important to provide clarity for your audience. </a:t>
            </a:r>
          </a:p>
          <a:p>
            <a:pPr marL="114300" indent="0">
              <a:buNone/>
            </a:pPr>
            <a:r>
              <a:rPr lang="en-US" dirty="0"/>
              <a:t>Effective speakers strike a balance between using definitions where they are needed to increase audience understanding and leaving out definitions of terms that the audience is likely to know.</a:t>
            </a:r>
          </a:p>
          <a:p>
            <a:pPr marL="114300" indent="0">
              <a:buNone/>
            </a:pPr>
            <a:r>
              <a:rPr lang="en-US" dirty="0"/>
              <a:t>There are four types of definitions: </a:t>
            </a:r>
          </a:p>
          <a:p>
            <a:pPr marL="400050" indent="-285750"/>
            <a:r>
              <a:rPr lang="en-US" dirty="0"/>
              <a:t>lexical, </a:t>
            </a:r>
          </a:p>
          <a:p>
            <a:pPr marL="400050" indent="-285750"/>
            <a:r>
              <a:rPr lang="en-US" dirty="0"/>
              <a:t>persuasive, </a:t>
            </a:r>
          </a:p>
          <a:p>
            <a:pPr marL="400050" indent="-285750"/>
            <a:r>
              <a:rPr lang="en-US" dirty="0"/>
              <a:t>stipulative, </a:t>
            </a:r>
          </a:p>
          <a:p>
            <a:pPr marL="400050" indent="-285750"/>
            <a:r>
              <a:rPr lang="en-US" dirty="0"/>
              <a:t>and theoretical.</a:t>
            </a:r>
          </a:p>
        </p:txBody>
      </p:sp>
    </p:spTree>
    <p:extLst>
      <p:ext uri="{BB962C8B-B14F-4D97-AF65-F5344CB8AC3E}">
        <p14:creationId xmlns:p14="http://schemas.microsoft.com/office/powerpoint/2010/main" val="1900062133"/>
      </p:ext>
    </p:extLst>
  </p:cSld>
  <p:clrMapOvr>
    <a:masterClrMapping/>
  </p:clrMapOvr>
</p:sld>
</file>

<file path=ppt/theme/theme1.xml><?xml version="1.0" encoding="utf-8"?>
<a:theme xmlns:a="http://schemas.openxmlformats.org/drawingml/2006/main" name="Wisp">
  <a:themeElements>
    <a:clrScheme name="Wisp">
      <a:dk1>
        <a:srgbClr val="000000"/>
      </a:dk1>
      <a:lt1>
        <a:srgbClr val="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1553</TotalTime>
  <Words>5539</Words>
  <Application>Microsoft Office PowerPoint</Application>
  <PresentationFormat>Widescreen</PresentationFormat>
  <Paragraphs>338</Paragraphs>
  <Slides>51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51</vt:i4>
      </vt:variant>
    </vt:vector>
  </HeadingPairs>
  <TitlesOfParts>
    <vt:vector size="55" baseType="lpstr">
      <vt:lpstr>Noto Sans Symbols</vt:lpstr>
      <vt:lpstr>Century Gothic</vt:lpstr>
      <vt:lpstr>Arial</vt:lpstr>
      <vt:lpstr>Wisp</vt:lpstr>
      <vt:lpstr>Chapter 7</vt:lpstr>
      <vt:lpstr>Learning Objectives</vt:lpstr>
      <vt:lpstr>Using Research as Support</vt:lpstr>
      <vt:lpstr>Using Support to Clarify Content</vt:lpstr>
      <vt:lpstr>Using Support to Add Credibility</vt:lpstr>
      <vt:lpstr>Using Support to Add Vividness</vt:lpstr>
      <vt:lpstr>Types of Support: Facts and Statistics</vt:lpstr>
      <vt:lpstr>Statistics</vt:lpstr>
      <vt:lpstr>Definitions</vt:lpstr>
      <vt:lpstr>Lexical Definitions</vt:lpstr>
      <vt:lpstr>Persuasive Definitions</vt:lpstr>
      <vt:lpstr>Stipulative Definitions</vt:lpstr>
      <vt:lpstr>Theoretical Definitions</vt:lpstr>
      <vt:lpstr>Types of Support: Examples</vt:lpstr>
      <vt:lpstr>Positive Examples</vt:lpstr>
      <vt:lpstr>Negative Examples</vt:lpstr>
      <vt:lpstr>Nonexamples</vt:lpstr>
      <vt:lpstr>Best Examples</vt:lpstr>
      <vt:lpstr>What to Consider When Using Examples</vt:lpstr>
      <vt:lpstr>Types of Support: Narratives</vt:lpstr>
      <vt:lpstr>Informative Narratives</vt:lpstr>
      <vt:lpstr>Persuasive Narratives</vt:lpstr>
      <vt:lpstr>Entertaining Narratives</vt:lpstr>
      <vt:lpstr>Types of Support: Testimony</vt:lpstr>
      <vt:lpstr>Eyewitness Testimony</vt:lpstr>
      <vt:lpstr>Types of Support: Analogies</vt:lpstr>
      <vt:lpstr>Figurative Analogies</vt:lpstr>
      <vt:lpstr>Literal Analogies</vt:lpstr>
      <vt:lpstr>Using Support and Creating Arguments</vt:lpstr>
      <vt:lpstr>Understanding Arguments</vt:lpstr>
      <vt:lpstr>Claims, Evidence, and Warrant Example</vt:lpstr>
      <vt:lpstr>Claims with Insufficient Supporting Evidence for a Warrant</vt:lpstr>
      <vt:lpstr>Claims with Insufficient Supporting Evidence for a Warrant</vt:lpstr>
      <vt:lpstr>Claims with Insufficient Supporting Evidence for a Warrant</vt:lpstr>
      <vt:lpstr>Claims, Evidence, and Warrants as the Foundation of Your Argument</vt:lpstr>
      <vt:lpstr>Sifting Through Your Support</vt:lpstr>
      <vt:lpstr>Use a Variety of Support Types</vt:lpstr>
      <vt:lpstr>Choose Appropriate Forms of Support</vt:lpstr>
      <vt:lpstr>Check for Relevance</vt:lpstr>
      <vt:lpstr>Don’t Go Overboard</vt:lpstr>
      <vt:lpstr>Don’t Manipulate Your Support and Cite Your Sources in Your Speech</vt:lpstr>
      <vt:lpstr>Using Support within Your Speech</vt:lpstr>
      <vt:lpstr>Paraphrases</vt:lpstr>
      <vt:lpstr>Summaries</vt:lpstr>
      <vt:lpstr>Numerical Data</vt:lpstr>
      <vt:lpstr>Visual Aids</vt:lpstr>
      <vt:lpstr>Visual Aids Best Practices</vt:lpstr>
      <vt:lpstr>Is Your Support Adequate?</vt:lpstr>
      <vt:lpstr>Incorporating Support into Your Oral Presentation</vt:lpstr>
      <vt:lpstr>Incorporating Sources into Your Oral Presentation</vt:lpstr>
      <vt:lpstr>Incorporating Sources into Your Oral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dc:title>
  <dc:creator>vicki moultry</dc:creator>
  <cp:lastModifiedBy>June Pulliam</cp:lastModifiedBy>
  <cp:revision>2</cp:revision>
  <dcterms:created xsi:type="dcterms:W3CDTF">2022-02-06T19:26:48Z</dcterms:created>
  <dcterms:modified xsi:type="dcterms:W3CDTF">2022-04-20T01:14:59Z</dcterms:modified>
</cp:coreProperties>
</file>