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7"/>
  </p:notesMasterIdLst>
  <p:sldIdLst>
    <p:sldId id="256" r:id="rId2"/>
    <p:sldId id="258"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3" r:id="rId24"/>
    <p:sldId id="282" r:id="rId25"/>
    <p:sldId id="284" r:id="rId26"/>
    <p:sldId id="285" r:id="rId27"/>
    <p:sldId id="286" r:id="rId28"/>
    <p:sldId id="287" r:id="rId29"/>
    <p:sldId id="288" r:id="rId30"/>
    <p:sldId id="289" r:id="rId31"/>
    <p:sldId id="291" r:id="rId32"/>
    <p:sldId id="290"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Lst>
  <p:sldSz cx="12192000" cy="6858000"/>
  <p:notesSz cx="6858000" cy="9144000"/>
  <p:embeddedFontLst>
    <p:embeddedFont>
      <p:font typeface="Century Gothic" panose="020B0502020202020204" pitchFamily="34" charset="0"/>
      <p:regular r:id="rId48"/>
      <p:bold r:id="rId49"/>
      <p:italic r:id="rId50"/>
      <p:boldItalic r:id="rId5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2" roundtripDataSignature="AMtx7mhjAWZO/33Q2ayIsIYlMETRnUiRI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7B983-D2CF-451F-A68F-D50D91E70AD0}" v="20" dt="2022-04-18T20:07:33.4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2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font" Target="fonts/font3.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4.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2.fntdata"/><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e Pulliam" userId="d7867ffcebadb037" providerId="LiveId" clId="{28F7B983-D2CF-451F-A68F-D50D91E70AD0}"/>
    <pc:docChg chg="undo custSel addSld modSld sldOrd">
      <pc:chgData name="June Pulliam" userId="d7867ffcebadb037" providerId="LiveId" clId="{28F7B983-D2CF-451F-A68F-D50D91E70AD0}" dt="2022-04-18T20:29:37.891" v="8251" actId="15"/>
      <pc:docMkLst>
        <pc:docMk/>
      </pc:docMkLst>
      <pc:sldChg chg="modSp mod">
        <pc:chgData name="June Pulliam" userId="d7867ffcebadb037" providerId="LiveId" clId="{28F7B983-D2CF-451F-A68F-D50D91E70AD0}" dt="2022-04-17T23:56:21.745" v="2" actId="20577"/>
        <pc:sldMkLst>
          <pc:docMk/>
          <pc:sldMk cId="500253319" sldId="271"/>
        </pc:sldMkLst>
        <pc:spChg chg="mod">
          <ac:chgData name="June Pulliam" userId="d7867ffcebadb037" providerId="LiveId" clId="{28F7B983-D2CF-451F-A68F-D50D91E70AD0}" dt="2022-04-17T23:56:21.745" v="2" actId="20577"/>
          <ac:spMkLst>
            <pc:docMk/>
            <pc:sldMk cId="500253319" sldId="271"/>
            <ac:spMk id="3" creationId="{475781A1-2F81-4069-B846-0F00D451BF6D}"/>
          </ac:spMkLst>
        </pc:spChg>
      </pc:sldChg>
      <pc:sldChg chg="modSp new mod">
        <pc:chgData name="June Pulliam" userId="d7867ffcebadb037" providerId="LiveId" clId="{28F7B983-D2CF-451F-A68F-D50D91E70AD0}" dt="2022-04-18T00:02:01.904" v="529" actId="15"/>
        <pc:sldMkLst>
          <pc:docMk/>
          <pc:sldMk cId="1346264531" sldId="272"/>
        </pc:sldMkLst>
        <pc:spChg chg="mod">
          <ac:chgData name="June Pulliam" userId="d7867ffcebadb037" providerId="LiveId" clId="{28F7B983-D2CF-451F-A68F-D50D91E70AD0}" dt="2022-04-17T23:56:34.460" v="21" actId="20577"/>
          <ac:spMkLst>
            <pc:docMk/>
            <pc:sldMk cId="1346264531" sldId="272"/>
            <ac:spMk id="2" creationId="{B8D8F1E4-6BCF-4D53-88D6-3C90F2FFFCAE}"/>
          </ac:spMkLst>
        </pc:spChg>
        <pc:spChg chg="mod">
          <ac:chgData name="June Pulliam" userId="d7867ffcebadb037" providerId="LiveId" clId="{28F7B983-D2CF-451F-A68F-D50D91E70AD0}" dt="2022-04-18T00:02:01.904" v="529" actId="15"/>
          <ac:spMkLst>
            <pc:docMk/>
            <pc:sldMk cId="1346264531" sldId="272"/>
            <ac:spMk id="3" creationId="{D879F775-F35E-48AF-AC79-897292D0DA5C}"/>
          </ac:spMkLst>
        </pc:spChg>
        <pc:spChg chg="mod">
          <ac:chgData name="June Pulliam" userId="d7867ffcebadb037" providerId="LiveId" clId="{28F7B983-D2CF-451F-A68F-D50D91E70AD0}" dt="2022-04-17T23:57:09.724" v="23" actId="948"/>
          <ac:spMkLst>
            <pc:docMk/>
            <pc:sldMk cId="1346264531" sldId="272"/>
            <ac:spMk id="4" creationId="{C9617B34-EC3A-47C4-94F2-E9027D40A985}"/>
          </ac:spMkLst>
        </pc:spChg>
      </pc:sldChg>
      <pc:sldChg chg="modSp new mod">
        <pc:chgData name="June Pulliam" userId="d7867ffcebadb037" providerId="LiveId" clId="{28F7B983-D2CF-451F-A68F-D50D91E70AD0}" dt="2022-04-18T16:14:04.399" v="883" actId="12"/>
        <pc:sldMkLst>
          <pc:docMk/>
          <pc:sldMk cId="528275091" sldId="273"/>
        </pc:sldMkLst>
        <pc:spChg chg="mod">
          <ac:chgData name="June Pulliam" userId="d7867ffcebadb037" providerId="LiveId" clId="{28F7B983-D2CF-451F-A68F-D50D91E70AD0}" dt="2022-04-18T00:02:29.864" v="563" actId="20577"/>
          <ac:spMkLst>
            <pc:docMk/>
            <pc:sldMk cId="528275091" sldId="273"/>
            <ac:spMk id="2" creationId="{498E3A5C-702D-4FC5-B850-578B16CD8553}"/>
          </ac:spMkLst>
        </pc:spChg>
        <pc:spChg chg="mod">
          <ac:chgData name="June Pulliam" userId="d7867ffcebadb037" providerId="LiveId" clId="{28F7B983-D2CF-451F-A68F-D50D91E70AD0}" dt="2022-04-18T16:14:04.399" v="883" actId="12"/>
          <ac:spMkLst>
            <pc:docMk/>
            <pc:sldMk cId="528275091" sldId="273"/>
            <ac:spMk id="3" creationId="{4CF25352-33B6-4093-850B-F06B06520B84}"/>
          </ac:spMkLst>
        </pc:spChg>
        <pc:spChg chg="mod">
          <ac:chgData name="June Pulliam" userId="d7867ffcebadb037" providerId="LiveId" clId="{28F7B983-D2CF-451F-A68F-D50D91E70AD0}" dt="2022-04-18T16:07:05.643" v="659" actId="948"/>
          <ac:spMkLst>
            <pc:docMk/>
            <pc:sldMk cId="528275091" sldId="273"/>
            <ac:spMk id="4" creationId="{65A6BFAE-080A-47CD-BEBC-674480A4DA17}"/>
          </ac:spMkLst>
        </pc:spChg>
      </pc:sldChg>
      <pc:sldChg chg="addSp modSp new mod">
        <pc:chgData name="June Pulliam" userId="d7867ffcebadb037" providerId="LiveId" clId="{28F7B983-D2CF-451F-A68F-D50D91E70AD0}" dt="2022-04-18T16:18:46.395" v="1118" actId="962"/>
        <pc:sldMkLst>
          <pc:docMk/>
          <pc:sldMk cId="3722703678" sldId="274"/>
        </pc:sldMkLst>
        <pc:spChg chg="mod">
          <ac:chgData name="June Pulliam" userId="d7867ffcebadb037" providerId="LiveId" clId="{28F7B983-D2CF-451F-A68F-D50D91E70AD0}" dt="2022-04-18T16:14:20.061" v="914" actId="20577"/>
          <ac:spMkLst>
            <pc:docMk/>
            <pc:sldMk cId="3722703678" sldId="274"/>
            <ac:spMk id="2" creationId="{65488FDB-74A3-40C8-BE97-702C1DF4F103}"/>
          </ac:spMkLst>
        </pc:spChg>
        <pc:spChg chg="mod">
          <ac:chgData name="June Pulliam" userId="d7867ffcebadb037" providerId="LiveId" clId="{28F7B983-D2CF-451F-A68F-D50D91E70AD0}" dt="2022-04-18T16:17:36.720" v="993" actId="27636"/>
          <ac:spMkLst>
            <pc:docMk/>
            <pc:sldMk cId="3722703678" sldId="274"/>
            <ac:spMk id="3" creationId="{40CFFE67-D28A-4FD2-AEE0-64F5AABA5CD4}"/>
          </ac:spMkLst>
        </pc:spChg>
        <pc:spChg chg="mod">
          <ac:chgData name="June Pulliam" userId="d7867ffcebadb037" providerId="LiveId" clId="{28F7B983-D2CF-451F-A68F-D50D91E70AD0}" dt="2022-04-18T16:18:12.515" v="994" actId="20577"/>
          <ac:spMkLst>
            <pc:docMk/>
            <pc:sldMk cId="3722703678" sldId="274"/>
            <ac:spMk id="4" creationId="{1246D194-EC1F-48AA-BB3A-7597A7DD24CF}"/>
          </ac:spMkLst>
        </pc:spChg>
        <pc:picChg chg="add mod">
          <ac:chgData name="June Pulliam" userId="d7867ffcebadb037" providerId="LiveId" clId="{28F7B983-D2CF-451F-A68F-D50D91E70AD0}" dt="2022-04-18T16:18:46.395" v="1118" actId="962"/>
          <ac:picMkLst>
            <pc:docMk/>
            <pc:sldMk cId="3722703678" sldId="274"/>
            <ac:picMk id="6" creationId="{35F9E719-40DF-4157-A018-37498655761C}"/>
          </ac:picMkLst>
        </pc:picChg>
      </pc:sldChg>
      <pc:sldChg chg="addSp modSp new mod">
        <pc:chgData name="June Pulliam" userId="d7867ffcebadb037" providerId="LiveId" clId="{28F7B983-D2CF-451F-A68F-D50D91E70AD0}" dt="2022-04-18T16:27:58.837" v="1509" actId="15"/>
        <pc:sldMkLst>
          <pc:docMk/>
          <pc:sldMk cId="3037255632" sldId="275"/>
        </pc:sldMkLst>
        <pc:spChg chg="mod">
          <ac:chgData name="June Pulliam" userId="d7867ffcebadb037" providerId="LiveId" clId="{28F7B983-D2CF-451F-A68F-D50D91E70AD0}" dt="2022-04-18T16:21:25" v="1151" actId="20577"/>
          <ac:spMkLst>
            <pc:docMk/>
            <pc:sldMk cId="3037255632" sldId="275"/>
            <ac:spMk id="2" creationId="{B27EE2E4-C404-49C3-A654-2838FA1A73D9}"/>
          </ac:spMkLst>
        </pc:spChg>
        <pc:spChg chg="mod">
          <ac:chgData name="June Pulliam" userId="d7867ffcebadb037" providerId="LiveId" clId="{28F7B983-D2CF-451F-A68F-D50D91E70AD0}" dt="2022-04-18T16:27:58.837" v="1509" actId="15"/>
          <ac:spMkLst>
            <pc:docMk/>
            <pc:sldMk cId="3037255632" sldId="275"/>
            <ac:spMk id="3" creationId="{EBE1206C-00CF-49F4-86B1-8226510E252C}"/>
          </ac:spMkLst>
        </pc:spChg>
        <pc:spChg chg="mod">
          <ac:chgData name="June Pulliam" userId="d7867ffcebadb037" providerId="LiveId" clId="{28F7B983-D2CF-451F-A68F-D50D91E70AD0}" dt="2022-04-18T16:21:30.947" v="1172" actId="20577"/>
          <ac:spMkLst>
            <pc:docMk/>
            <pc:sldMk cId="3037255632" sldId="275"/>
            <ac:spMk id="4" creationId="{85976A6F-1C8C-49F2-A3B4-AF932006FC6A}"/>
          </ac:spMkLst>
        </pc:spChg>
        <pc:picChg chg="add mod">
          <ac:chgData name="June Pulliam" userId="d7867ffcebadb037" providerId="LiveId" clId="{28F7B983-D2CF-451F-A68F-D50D91E70AD0}" dt="2022-04-18T16:22:45.700" v="1488" actId="962"/>
          <ac:picMkLst>
            <pc:docMk/>
            <pc:sldMk cId="3037255632" sldId="275"/>
            <ac:picMk id="6" creationId="{F7C08D9A-F620-42C3-95F8-4AB7F24FBA09}"/>
          </ac:picMkLst>
        </pc:picChg>
      </pc:sldChg>
      <pc:sldChg chg="modSp new mod">
        <pc:chgData name="June Pulliam" userId="d7867ffcebadb037" providerId="LiveId" clId="{28F7B983-D2CF-451F-A68F-D50D91E70AD0}" dt="2022-04-18T16:30:36.698" v="1692" actId="113"/>
        <pc:sldMkLst>
          <pc:docMk/>
          <pc:sldMk cId="2981234077" sldId="276"/>
        </pc:sldMkLst>
        <pc:spChg chg="mod">
          <ac:chgData name="June Pulliam" userId="d7867ffcebadb037" providerId="LiveId" clId="{28F7B983-D2CF-451F-A68F-D50D91E70AD0}" dt="2022-04-18T16:28:31.979" v="1540" actId="20577"/>
          <ac:spMkLst>
            <pc:docMk/>
            <pc:sldMk cId="2981234077" sldId="276"/>
            <ac:spMk id="2" creationId="{7DDBEA1A-3FFC-4B8B-AD5F-CE65DBD4B7E2}"/>
          </ac:spMkLst>
        </pc:spChg>
        <pc:spChg chg="mod">
          <ac:chgData name="June Pulliam" userId="d7867ffcebadb037" providerId="LiveId" clId="{28F7B983-D2CF-451F-A68F-D50D91E70AD0}" dt="2022-04-18T16:30:36.698" v="1692" actId="113"/>
          <ac:spMkLst>
            <pc:docMk/>
            <pc:sldMk cId="2981234077" sldId="276"/>
            <ac:spMk id="3" creationId="{A8459563-56B5-4516-90FF-ACEADB5A5F44}"/>
          </ac:spMkLst>
        </pc:spChg>
        <pc:spChg chg="mod">
          <ac:chgData name="June Pulliam" userId="d7867ffcebadb037" providerId="LiveId" clId="{28F7B983-D2CF-451F-A68F-D50D91E70AD0}" dt="2022-04-18T16:29:01.981" v="1618" actId="20577"/>
          <ac:spMkLst>
            <pc:docMk/>
            <pc:sldMk cId="2981234077" sldId="276"/>
            <ac:spMk id="4" creationId="{9AC3754D-1EA7-4584-B515-35ECD7EB2CE8}"/>
          </ac:spMkLst>
        </pc:spChg>
      </pc:sldChg>
      <pc:sldChg chg="modSp new mod">
        <pc:chgData name="June Pulliam" userId="d7867ffcebadb037" providerId="LiveId" clId="{28F7B983-D2CF-451F-A68F-D50D91E70AD0}" dt="2022-04-18T16:41:35.677" v="2537" actId="20577"/>
        <pc:sldMkLst>
          <pc:docMk/>
          <pc:sldMk cId="340401287" sldId="277"/>
        </pc:sldMkLst>
        <pc:spChg chg="mod">
          <ac:chgData name="June Pulliam" userId="d7867ffcebadb037" providerId="LiveId" clId="{28F7B983-D2CF-451F-A68F-D50D91E70AD0}" dt="2022-04-18T16:31:22.574" v="1725" actId="20577"/>
          <ac:spMkLst>
            <pc:docMk/>
            <pc:sldMk cId="340401287" sldId="277"/>
            <ac:spMk id="2" creationId="{C15D2D52-794C-4C20-98C8-C27C0D1355B2}"/>
          </ac:spMkLst>
        </pc:spChg>
        <pc:spChg chg="mod">
          <ac:chgData name="June Pulliam" userId="d7867ffcebadb037" providerId="LiveId" clId="{28F7B983-D2CF-451F-A68F-D50D91E70AD0}" dt="2022-04-18T16:41:35.677" v="2537" actId="20577"/>
          <ac:spMkLst>
            <pc:docMk/>
            <pc:sldMk cId="340401287" sldId="277"/>
            <ac:spMk id="3" creationId="{3D302161-5624-42F3-8D6B-C30486911BA6}"/>
          </ac:spMkLst>
        </pc:spChg>
        <pc:spChg chg="mod">
          <ac:chgData name="June Pulliam" userId="d7867ffcebadb037" providerId="LiveId" clId="{28F7B983-D2CF-451F-A68F-D50D91E70AD0}" dt="2022-04-18T16:31:55.967" v="1769" actId="948"/>
          <ac:spMkLst>
            <pc:docMk/>
            <pc:sldMk cId="340401287" sldId="277"/>
            <ac:spMk id="4" creationId="{F970BB61-D2F6-444A-9D87-D6CFC9C67464}"/>
          </ac:spMkLst>
        </pc:spChg>
      </pc:sldChg>
      <pc:sldChg chg="modSp new mod">
        <pc:chgData name="June Pulliam" userId="d7867ffcebadb037" providerId="LiveId" clId="{28F7B983-D2CF-451F-A68F-D50D91E70AD0}" dt="2022-04-18T16:43:22.149" v="2744" actId="15"/>
        <pc:sldMkLst>
          <pc:docMk/>
          <pc:sldMk cId="1494219659" sldId="278"/>
        </pc:sldMkLst>
        <pc:spChg chg="mod">
          <ac:chgData name="June Pulliam" userId="d7867ffcebadb037" providerId="LiveId" clId="{28F7B983-D2CF-451F-A68F-D50D91E70AD0}" dt="2022-04-18T16:41:52.654" v="2568" actId="20577"/>
          <ac:spMkLst>
            <pc:docMk/>
            <pc:sldMk cId="1494219659" sldId="278"/>
            <ac:spMk id="2" creationId="{62F9E6FE-6C6D-46E4-A3D3-2EB190BCAB4F}"/>
          </ac:spMkLst>
        </pc:spChg>
        <pc:spChg chg="mod">
          <ac:chgData name="June Pulliam" userId="d7867ffcebadb037" providerId="LiveId" clId="{28F7B983-D2CF-451F-A68F-D50D91E70AD0}" dt="2022-04-18T16:43:22.149" v="2744" actId="15"/>
          <ac:spMkLst>
            <pc:docMk/>
            <pc:sldMk cId="1494219659" sldId="278"/>
            <ac:spMk id="3" creationId="{430A3BB3-33A3-4946-A2ED-12CA5E7EE643}"/>
          </ac:spMkLst>
        </pc:spChg>
        <pc:spChg chg="mod">
          <ac:chgData name="June Pulliam" userId="d7867ffcebadb037" providerId="LiveId" clId="{28F7B983-D2CF-451F-A68F-D50D91E70AD0}" dt="2022-04-18T16:41:56.411" v="2583" actId="20577"/>
          <ac:spMkLst>
            <pc:docMk/>
            <pc:sldMk cId="1494219659" sldId="278"/>
            <ac:spMk id="4" creationId="{6EBA8E58-5E7C-428C-A8BF-98B913AC5CD9}"/>
          </ac:spMkLst>
        </pc:spChg>
      </pc:sldChg>
      <pc:sldChg chg="addSp modSp new mod">
        <pc:chgData name="June Pulliam" userId="d7867ffcebadb037" providerId="LiveId" clId="{28F7B983-D2CF-451F-A68F-D50D91E70AD0}" dt="2022-04-18T16:55:53.571" v="3210" actId="962"/>
        <pc:sldMkLst>
          <pc:docMk/>
          <pc:sldMk cId="996665474" sldId="279"/>
        </pc:sldMkLst>
        <pc:spChg chg="mod">
          <ac:chgData name="June Pulliam" userId="d7867ffcebadb037" providerId="LiveId" clId="{28F7B983-D2CF-451F-A68F-D50D91E70AD0}" dt="2022-04-18T16:43:43.808" v="2778" actId="20577"/>
          <ac:spMkLst>
            <pc:docMk/>
            <pc:sldMk cId="996665474" sldId="279"/>
            <ac:spMk id="2" creationId="{91F175A3-2E8D-433E-94EF-C54F74613393}"/>
          </ac:spMkLst>
        </pc:spChg>
        <pc:spChg chg="mod">
          <ac:chgData name="June Pulliam" userId="d7867ffcebadb037" providerId="LiveId" clId="{28F7B983-D2CF-451F-A68F-D50D91E70AD0}" dt="2022-04-18T16:55:16.409" v="3171" actId="15"/>
          <ac:spMkLst>
            <pc:docMk/>
            <pc:sldMk cId="996665474" sldId="279"/>
            <ac:spMk id="3" creationId="{256B9750-BEF7-466B-B020-8245DCFF4695}"/>
          </ac:spMkLst>
        </pc:spChg>
        <pc:spChg chg="mod">
          <ac:chgData name="June Pulliam" userId="d7867ffcebadb037" providerId="LiveId" clId="{28F7B983-D2CF-451F-A68F-D50D91E70AD0}" dt="2022-04-18T16:55:33.638" v="3172" actId="20577"/>
          <ac:spMkLst>
            <pc:docMk/>
            <pc:sldMk cId="996665474" sldId="279"/>
            <ac:spMk id="4" creationId="{79031F8B-120F-4BD6-8AF2-ED7801119B7B}"/>
          </ac:spMkLst>
        </pc:spChg>
        <pc:picChg chg="add mod">
          <ac:chgData name="June Pulliam" userId="d7867ffcebadb037" providerId="LiveId" clId="{28F7B983-D2CF-451F-A68F-D50D91E70AD0}" dt="2022-04-18T16:55:53.571" v="3210" actId="962"/>
          <ac:picMkLst>
            <pc:docMk/>
            <pc:sldMk cId="996665474" sldId="279"/>
            <ac:picMk id="6" creationId="{630CEDC1-0AA9-4694-AE5C-9C67F07E79E6}"/>
          </ac:picMkLst>
        </pc:picChg>
      </pc:sldChg>
      <pc:sldChg chg="addSp modSp new mod">
        <pc:chgData name="June Pulliam" userId="d7867ffcebadb037" providerId="LiveId" clId="{28F7B983-D2CF-451F-A68F-D50D91E70AD0}" dt="2022-04-18T18:59:31.252" v="3729" actId="20577"/>
        <pc:sldMkLst>
          <pc:docMk/>
          <pc:sldMk cId="359671633" sldId="280"/>
        </pc:sldMkLst>
        <pc:spChg chg="mod">
          <ac:chgData name="June Pulliam" userId="d7867ffcebadb037" providerId="LiveId" clId="{28F7B983-D2CF-451F-A68F-D50D91E70AD0}" dt="2022-04-18T16:56:05.927" v="3238" actId="20577"/>
          <ac:spMkLst>
            <pc:docMk/>
            <pc:sldMk cId="359671633" sldId="280"/>
            <ac:spMk id="2" creationId="{1B56C8E1-EE68-462E-AB51-3884A03B59BB}"/>
          </ac:spMkLst>
        </pc:spChg>
        <pc:spChg chg="mod">
          <ac:chgData name="June Pulliam" userId="d7867ffcebadb037" providerId="LiveId" clId="{28F7B983-D2CF-451F-A68F-D50D91E70AD0}" dt="2022-04-18T18:59:31.252" v="3729" actId="20577"/>
          <ac:spMkLst>
            <pc:docMk/>
            <pc:sldMk cId="359671633" sldId="280"/>
            <ac:spMk id="3" creationId="{54089E52-0D2F-42F2-AF21-A10723C93438}"/>
          </ac:spMkLst>
        </pc:spChg>
        <pc:spChg chg="mod">
          <ac:chgData name="June Pulliam" userId="d7867ffcebadb037" providerId="LiveId" clId="{28F7B983-D2CF-451F-A68F-D50D91E70AD0}" dt="2022-04-18T17:01:57.869" v="3508" actId="20577"/>
          <ac:spMkLst>
            <pc:docMk/>
            <pc:sldMk cId="359671633" sldId="280"/>
            <ac:spMk id="4" creationId="{D79E0BFD-CF38-453C-A1BD-EA04CC024F24}"/>
          </ac:spMkLst>
        </pc:spChg>
        <pc:picChg chg="add mod">
          <ac:chgData name="June Pulliam" userId="d7867ffcebadb037" providerId="LiveId" clId="{28F7B983-D2CF-451F-A68F-D50D91E70AD0}" dt="2022-04-18T17:02:26.667" v="3652" actId="962"/>
          <ac:picMkLst>
            <pc:docMk/>
            <pc:sldMk cId="359671633" sldId="280"/>
            <ac:picMk id="6" creationId="{A523380C-74D2-4104-9572-D7658514BAE2}"/>
          </ac:picMkLst>
        </pc:picChg>
      </pc:sldChg>
      <pc:sldChg chg="addSp modSp new mod">
        <pc:chgData name="June Pulliam" userId="d7867ffcebadb037" providerId="LiveId" clId="{28F7B983-D2CF-451F-A68F-D50D91E70AD0}" dt="2022-04-18T19:09:35.720" v="4384" actId="20577"/>
        <pc:sldMkLst>
          <pc:docMk/>
          <pc:sldMk cId="829435402" sldId="281"/>
        </pc:sldMkLst>
        <pc:spChg chg="mod">
          <ac:chgData name="June Pulliam" userId="d7867ffcebadb037" providerId="LiveId" clId="{28F7B983-D2CF-451F-A68F-D50D91E70AD0}" dt="2022-04-18T17:02:53.862" v="3654"/>
          <ac:spMkLst>
            <pc:docMk/>
            <pc:sldMk cId="829435402" sldId="281"/>
            <ac:spMk id="2" creationId="{146F73FA-3C00-4116-8D55-EB79704EE8FE}"/>
          </ac:spMkLst>
        </pc:spChg>
        <pc:spChg chg="mod">
          <ac:chgData name="June Pulliam" userId="d7867ffcebadb037" providerId="LiveId" clId="{28F7B983-D2CF-451F-A68F-D50D91E70AD0}" dt="2022-04-18T19:09:14.455" v="4362" actId="27636"/>
          <ac:spMkLst>
            <pc:docMk/>
            <pc:sldMk cId="829435402" sldId="281"/>
            <ac:spMk id="3" creationId="{78AAB44E-8D9B-48F6-963D-99B9B3CEE51B}"/>
          </ac:spMkLst>
        </pc:spChg>
        <pc:spChg chg="mod">
          <ac:chgData name="June Pulliam" userId="d7867ffcebadb037" providerId="LiveId" clId="{28F7B983-D2CF-451F-A68F-D50D91E70AD0}" dt="2022-04-18T19:09:35.720" v="4384" actId="20577"/>
          <ac:spMkLst>
            <pc:docMk/>
            <pc:sldMk cId="829435402" sldId="281"/>
            <ac:spMk id="4" creationId="{E2544398-EE1E-4775-A740-B7BFF75FB16D}"/>
          </ac:spMkLst>
        </pc:spChg>
        <pc:picChg chg="add mod">
          <ac:chgData name="June Pulliam" userId="d7867ffcebadb037" providerId="LiveId" clId="{28F7B983-D2CF-451F-A68F-D50D91E70AD0}" dt="2022-04-18T17:04:24.321" v="3718" actId="962"/>
          <ac:picMkLst>
            <pc:docMk/>
            <pc:sldMk cId="829435402" sldId="281"/>
            <ac:picMk id="6" creationId="{A0C28CC1-EE27-40F9-A869-87397BAD2431}"/>
          </ac:picMkLst>
        </pc:picChg>
      </pc:sldChg>
      <pc:sldChg chg="addSp modSp new mod ord">
        <pc:chgData name="June Pulliam" userId="d7867ffcebadb037" providerId="LiveId" clId="{28F7B983-D2CF-451F-A68F-D50D91E70AD0}" dt="2022-04-18T19:19:37.993" v="4832" actId="15"/>
        <pc:sldMkLst>
          <pc:docMk/>
          <pc:sldMk cId="265733389" sldId="282"/>
        </pc:sldMkLst>
        <pc:spChg chg="mod">
          <ac:chgData name="June Pulliam" userId="d7867ffcebadb037" providerId="LiveId" clId="{28F7B983-D2CF-451F-A68F-D50D91E70AD0}" dt="2022-04-18T19:11:02.490" v="4423"/>
          <ac:spMkLst>
            <pc:docMk/>
            <pc:sldMk cId="265733389" sldId="282"/>
            <ac:spMk id="2" creationId="{F6CB301F-1586-48B3-984E-666AF2F48952}"/>
          </ac:spMkLst>
        </pc:spChg>
        <pc:spChg chg="mod">
          <ac:chgData name="June Pulliam" userId="d7867ffcebadb037" providerId="LiveId" clId="{28F7B983-D2CF-451F-A68F-D50D91E70AD0}" dt="2022-04-18T19:19:37.993" v="4832" actId="15"/>
          <ac:spMkLst>
            <pc:docMk/>
            <pc:sldMk cId="265733389" sldId="282"/>
            <ac:spMk id="3" creationId="{D04CCB6B-3F07-4882-A86A-3762DF38BDDB}"/>
          </ac:spMkLst>
        </pc:spChg>
        <pc:spChg chg="mod">
          <ac:chgData name="June Pulliam" userId="d7867ffcebadb037" providerId="LiveId" clId="{28F7B983-D2CF-451F-A68F-D50D91E70AD0}" dt="2022-04-18T19:12:00.242" v="4437" actId="20577"/>
          <ac:spMkLst>
            <pc:docMk/>
            <pc:sldMk cId="265733389" sldId="282"/>
            <ac:spMk id="4" creationId="{10BACB66-9014-47FF-9A88-16F32EAE9011}"/>
          </ac:spMkLst>
        </pc:spChg>
        <pc:picChg chg="add mod">
          <ac:chgData name="June Pulliam" userId="d7867ffcebadb037" providerId="LiveId" clId="{28F7B983-D2CF-451F-A68F-D50D91E70AD0}" dt="2022-04-18T19:12:29.633" v="4537" actId="962"/>
          <ac:picMkLst>
            <pc:docMk/>
            <pc:sldMk cId="265733389" sldId="282"/>
            <ac:picMk id="6" creationId="{16BCDE3D-6C44-4C84-BAFA-EFED2D122284}"/>
          </ac:picMkLst>
        </pc:picChg>
      </pc:sldChg>
      <pc:sldChg chg="modSp new mod">
        <pc:chgData name="June Pulliam" userId="d7867ffcebadb037" providerId="LiveId" clId="{28F7B983-D2CF-451F-A68F-D50D91E70AD0}" dt="2022-04-18T19:10:34.318" v="4419" actId="6549"/>
        <pc:sldMkLst>
          <pc:docMk/>
          <pc:sldMk cId="1093458962" sldId="283"/>
        </pc:sldMkLst>
        <pc:spChg chg="mod">
          <ac:chgData name="June Pulliam" userId="d7867ffcebadb037" providerId="LiveId" clId="{28F7B983-D2CF-451F-A68F-D50D91E70AD0}" dt="2022-04-18T19:09:43.746" v="4387"/>
          <ac:spMkLst>
            <pc:docMk/>
            <pc:sldMk cId="1093458962" sldId="283"/>
            <ac:spMk id="2" creationId="{BC6550E7-20B1-4B69-8773-D0B1D2E4AB99}"/>
          </ac:spMkLst>
        </pc:spChg>
        <pc:spChg chg="mod">
          <ac:chgData name="June Pulliam" userId="d7867ffcebadb037" providerId="LiveId" clId="{28F7B983-D2CF-451F-A68F-D50D91E70AD0}" dt="2022-04-18T19:10:34.318" v="4419" actId="6549"/>
          <ac:spMkLst>
            <pc:docMk/>
            <pc:sldMk cId="1093458962" sldId="283"/>
            <ac:spMk id="3" creationId="{96243FD9-AC0F-4D2C-A4A5-5B8170CF363E}"/>
          </ac:spMkLst>
        </pc:spChg>
        <pc:spChg chg="mod">
          <ac:chgData name="June Pulliam" userId="d7867ffcebadb037" providerId="LiveId" clId="{28F7B983-D2CF-451F-A68F-D50D91E70AD0}" dt="2022-04-18T19:09:57.165" v="4414" actId="20577"/>
          <ac:spMkLst>
            <pc:docMk/>
            <pc:sldMk cId="1093458962" sldId="283"/>
            <ac:spMk id="4" creationId="{92B5EE8C-AEDC-46A4-BCBC-F936EA8832B6}"/>
          </ac:spMkLst>
        </pc:spChg>
      </pc:sldChg>
      <pc:sldChg chg="addSp modSp new mod">
        <pc:chgData name="June Pulliam" userId="d7867ffcebadb037" providerId="LiveId" clId="{28F7B983-D2CF-451F-A68F-D50D91E70AD0}" dt="2022-04-18T19:24:19.775" v="5174" actId="15"/>
        <pc:sldMkLst>
          <pc:docMk/>
          <pc:sldMk cId="3399143860" sldId="284"/>
        </pc:sldMkLst>
        <pc:spChg chg="mod">
          <ac:chgData name="June Pulliam" userId="d7867ffcebadb037" providerId="LiveId" clId="{28F7B983-D2CF-451F-A68F-D50D91E70AD0}" dt="2022-04-18T19:19:50.544" v="4833"/>
          <ac:spMkLst>
            <pc:docMk/>
            <pc:sldMk cId="3399143860" sldId="284"/>
            <ac:spMk id="2" creationId="{AAB87C54-80B5-4916-9DC5-A9F4B51CF174}"/>
          </ac:spMkLst>
        </pc:spChg>
        <pc:spChg chg="mod">
          <ac:chgData name="June Pulliam" userId="d7867ffcebadb037" providerId="LiveId" clId="{28F7B983-D2CF-451F-A68F-D50D91E70AD0}" dt="2022-04-18T19:24:19.775" v="5174" actId="15"/>
          <ac:spMkLst>
            <pc:docMk/>
            <pc:sldMk cId="3399143860" sldId="284"/>
            <ac:spMk id="3" creationId="{137E5F6A-AC98-413C-B998-19838AACD161}"/>
          </ac:spMkLst>
        </pc:spChg>
        <pc:spChg chg="mod">
          <ac:chgData name="June Pulliam" userId="d7867ffcebadb037" providerId="LiveId" clId="{28F7B983-D2CF-451F-A68F-D50D91E70AD0}" dt="2022-04-18T19:20:24.743" v="4842" actId="20577"/>
          <ac:spMkLst>
            <pc:docMk/>
            <pc:sldMk cId="3399143860" sldId="284"/>
            <ac:spMk id="4" creationId="{A4C63ADF-7C8A-40B5-B82B-4ACD58F06D98}"/>
          </ac:spMkLst>
        </pc:spChg>
        <pc:picChg chg="add mod">
          <ac:chgData name="June Pulliam" userId="d7867ffcebadb037" providerId="LiveId" clId="{28F7B983-D2CF-451F-A68F-D50D91E70AD0}" dt="2022-04-18T19:20:48.932" v="4948" actId="962"/>
          <ac:picMkLst>
            <pc:docMk/>
            <pc:sldMk cId="3399143860" sldId="284"/>
            <ac:picMk id="6" creationId="{59FDAE6E-CDAB-406D-A371-364F53992F95}"/>
          </ac:picMkLst>
        </pc:picChg>
      </pc:sldChg>
      <pc:sldChg chg="addSp modSp new mod">
        <pc:chgData name="June Pulliam" userId="d7867ffcebadb037" providerId="LiveId" clId="{28F7B983-D2CF-451F-A68F-D50D91E70AD0}" dt="2022-04-18T19:28:12.837" v="5359" actId="20577"/>
        <pc:sldMkLst>
          <pc:docMk/>
          <pc:sldMk cId="2207316829" sldId="285"/>
        </pc:sldMkLst>
        <pc:spChg chg="mod">
          <ac:chgData name="June Pulliam" userId="d7867ffcebadb037" providerId="LiveId" clId="{28F7B983-D2CF-451F-A68F-D50D91E70AD0}" dt="2022-04-18T19:24:49.430" v="5243" actId="20577"/>
          <ac:spMkLst>
            <pc:docMk/>
            <pc:sldMk cId="2207316829" sldId="285"/>
            <ac:spMk id="2" creationId="{FDB2A226-E916-4397-A78D-9AB27483EFD7}"/>
          </ac:spMkLst>
        </pc:spChg>
        <pc:spChg chg="mod">
          <ac:chgData name="June Pulliam" userId="d7867ffcebadb037" providerId="LiveId" clId="{28F7B983-D2CF-451F-A68F-D50D91E70AD0}" dt="2022-04-18T19:28:12.837" v="5359" actId="20577"/>
          <ac:spMkLst>
            <pc:docMk/>
            <pc:sldMk cId="2207316829" sldId="285"/>
            <ac:spMk id="3" creationId="{85446CBF-B8F0-40B3-996D-DFE9B48FE19F}"/>
          </ac:spMkLst>
        </pc:spChg>
        <pc:spChg chg="mod">
          <ac:chgData name="June Pulliam" userId="d7867ffcebadb037" providerId="LiveId" clId="{28F7B983-D2CF-451F-A68F-D50D91E70AD0}" dt="2022-04-18T19:26:15.878" v="5248" actId="20577"/>
          <ac:spMkLst>
            <pc:docMk/>
            <pc:sldMk cId="2207316829" sldId="285"/>
            <ac:spMk id="4" creationId="{692DB7DD-B394-42D6-99C4-C94A0101C8D3}"/>
          </ac:spMkLst>
        </pc:spChg>
        <pc:picChg chg="add mod">
          <ac:chgData name="June Pulliam" userId="d7867ffcebadb037" providerId="LiveId" clId="{28F7B983-D2CF-451F-A68F-D50D91E70AD0}" dt="2022-04-18T19:26:48.550" v="5354" actId="962"/>
          <ac:picMkLst>
            <pc:docMk/>
            <pc:sldMk cId="2207316829" sldId="285"/>
            <ac:picMk id="6" creationId="{A8A1494A-20CA-4C70-B2D1-460789006971}"/>
          </ac:picMkLst>
        </pc:picChg>
      </pc:sldChg>
      <pc:sldChg chg="modSp new mod">
        <pc:chgData name="June Pulliam" userId="d7867ffcebadb037" providerId="LiveId" clId="{28F7B983-D2CF-451F-A68F-D50D91E70AD0}" dt="2022-04-18T19:34:27.292" v="5926" actId="20577"/>
        <pc:sldMkLst>
          <pc:docMk/>
          <pc:sldMk cId="73229576" sldId="286"/>
        </pc:sldMkLst>
        <pc:spChg chg="mod">
          <ac:chgData name="June Pulliam" userId="d7867ffcebadb037" providerId="LiveId" clId="{28F7B983-D2CF-451F-A68F-D50D91E70AD0}" dt="2022-04-18T19:28:25.255" v="5362" actId="27636"/>
          <ac:spMkLst>
            <pc:docMk/>
            <pc:sldMk cId="73229576" sldId="286"/>
            <ac:spMk id="2" creationId="{FD205D62-3817-4390-AEC6-96D6007608F2}"/>
          </ac:spMkLst>
        </pc:spChg>
        <pc:spChg chg="mod">
          <ac:chgData name="June Pulliam" userId="d7867ffcebadb037" providerId="LiveId" clId="{28F7B983-D2CF-451F-A68F-D50D91E70AD0}" dt="2022-04-18T19:34:27.292" v="5926" actId="20577"/>
          <ac:spMkLst>
            <pc:docMk/>
            <pc:sldMk cId="73229576" sldId="286"/>
            <ac:spMk id="3" creationId="{EA230BE5-B33B-4CD7-99FB-20491E477D6B}"/>
          </ac:spMkLst>
        </pc:spChg>
        <pc:spChg chg="mod">
          <ac:chgData name="June Pulliam" userId="d7867ffcebadb037" providerId="LiveId" clId="{28F7B983-D2CF-451F-A68F-D50D91E70AD0}" dt="2022-04-18T19:28:28.449" v="5377" actId="20577"/>
          <ac:spMkLst>
            <pc:docMk/>
            <pc:sldMk cId="73229576" sldId="286"/>
            <ac:spMk id="4" creationId="{351045D7-3458-42B8-B7C6-241FBFF0ACC4}"/>
          </ac:spMkLst>
        </pc:spChg>
      </pc:sldChg>
      <pc:sldChg chg="modSp new mod">
        <pc:chgData name="June Pulliam" userId="d7867ffcebadb037" providerId="LiveId" clId="{28F7B983-D2CF-451F-A68F-D50D91E70AD0}" dt="2022-04-18T19:35:48.454" v="6017" actId="20577"/>
        <pc:sldMkLst>
          <pc:docMk/>
          <pc:sldMk cId="313325470" sldId="287"/>
        </pc:sldMkLst>
        <pc:spChg chg="mod">
          <ac:chgData name="June Pulliam" userId="d7867ffcebadb037" providerId="LiveId" clId="{28F7B983-D2CF-451F-A68F-D50D91E70AD0}" dt="2022-04-18T19:34:41.797" v="5929" actId="27636"/>
          <ac:spMkLst>
            <pc:docMk/>
            <pc:sldMk cId="313325470" sldId="287"/>
            <ac:spMk id="2" creationId="{D674B9C7-72E3-4A9E-A102-754328F5CFAD}"/>
          </ac:spMkLst>
        </pc:spChg>
        <pc:spChg chg="mod">
          <ac:chgData name="June Pulliam" userId="d7867ffcebadb037" providerId="LiveId" clId="{28F7B983-D2CF-451F-A68F-D50D91E70AD0}" dt="2022-04-18T19:35:48.454" v="6017" actId="20577"/>
          <ac:spMkLst>
            <pc:docMk/>
            <pc:sldMk cId="313325470" sldId="287"/>
            <ac:spMk id="3" creationId="{1EDF8BD4-25BB-4651-A2D1-22892B9BC83F}"/>
          </ac:spMkLst>
        </pc:spChg>
        <pc:spChg chg="mod">
          <ac:chgData name="June Pulliam" userId="d7867ffcebadb037" providerId="LiveId" clId="{28F7B983-D2CF-451F-A68F-D50D91E70AD0}" dt="2022-04-18T19:35:01.214" v="5970" actId="20577"/>
          <ac:spMkLst>
            <pc:docMk/>
            <pc:sldMk cId="313325470" sldId="287"/>
            <ac:spMk id="4" creationId="{70356B6F-FA22-4B88-9440-A7494CC84EB7}"/>
          </ac:spMkLst>
        </pc:spChg>
      </pc:sldChg>
      <pc:sldChg chg="modSp new mod">
        <pc:chgData name="June Pulliam" userId="d7867ffcebadb037" providerId="LiveId" clId="{28F7B983-D2CF-451F-A68F-D50D91E70AD0}" dt="2022-04-18T19:36:42.333" v="6024" actId="20577"/>
        <pc:sldMkLst>
          <pc:docMk/>
          <pc:sldMk cId="3446336266" sldId="288"/>
        </pc:sldMkLst>
        <pc:spChg chg="mod">
          <ac:chgData name="June Pulliam" userId="d7867ffcebadb037" providerId="LiveId" clId="{28F7B983-D2CF-451F-A68F-D50D91E70AD0}" dt="2022-04-18T19:36:08.984" v="6020" actId="27636"/>
          <ac:spMkLst>
            <pc:docMk/>
            <pc:sldMk cId="3446336266" sldId="288"/>
            <ac:spMk id="2" creationId="{6877D98A-DAB3-4462-B881-C833C5516FA5}"/>
          </ac:spMkLst>
        </pc:spChg>
        <pc:spChg chg="mod">
          <ac:chgData name="June Pulliam" userId="d7867ffcebadb037" providerId="LiveId" clId="{28F7B983-D2CF-451F-A68F-D50D91E70AD0}" dt="2022-04-18T19:36:42.333" v="6024" actId="20577"/>
          <ac:spMkLst>
            <pc:docMk/>
            <pc:sldMk cId="3446336266" sldId="288"/>
            <ac:spMk id="3" creationId="{4659EE60-4BCE-49EC-8572-67F868D3C5E6}"/>
          </ac:spMkLst>
        </pc:spChg>
        <pc:spChg chg="mod">
          <ac:chgData name="June Pulliam" userId="d7867ffcebadb037" providerId="LiveId" clId="{28F7B983-D2CF-451F-A68F-D50D91E70AD0}" dt="2022-04-18T19:36:20.341" v="6021"/>
          <ac:spMkLst>
            <pc:docMk/>
            <pc:sldMk cId="3446336266" sldId="288"/>
            <ac:spMk id="4" creationId="{EEC793CD-C579-4733-9777-8831059B55AE}"/>
          </ac:spMkLst>
        </pc:spChg>
      </pc:sldChg>
      <pc:sldChg chg="modSp new mod ord">
        <pc:chgData name="June Pulliam" userId="d7867ffcebadb037" providerId="LiveId" clId="{28F7B983-D2CF-451F-A68F-D50D91E70AD0}" dt="2022-04-18T19:43:02.201" v="6167" actId="15"/>
        <pc:sldMkLst>
          <pc:docMk/>
          <pc:sldMk cId="806375335" sldId="289"/>
        </pc:sldMkLst>
        <pc:spChg chg="mod">
          <ac:chgData name="June Pulliam" userId="d7867ffcebadb037" providerId="LiveId" clId="{28F7B983-D2CF-451F-A68F-D50D91E70AD0}" dt="2022-04-18T19:36:59.523" v="6045" actId="20577"/>
          <ac:spMkLst>
            <pc:docMk/>
            <pc:sldMk cId="806375335" sldId="289"/>
            <ac:spMk id="2" creationId="{0392E4E0-402E-49D1-8360-E8B4C80E67FF}"/>
          </ac:spMkLst>
        </pc:spChg>
        <pc:spChg chg="mod">
          <ac:chgData name="June Pulliam" userId="d7867ffcebadb037" providerId="LiveId" clId="{28F7B983-D2CF-451F-A68F-D50D91E70AD0}" dt="2022-04-18T19:43:02.201" v="6167" actId="15"/>
          <ac:spMkLst>
            <pc:docMk/>
            <pc:sldMk cId="806375335" sldId="289"/>
            <ac:spMk id="3" creationId="{269118E4-8362-460F-8FF9-58E29C9F9400}"/>
          </ac:spMkLst>
        </pc:spChg>
        <pc:spChg chg="mod">
          <ac:chgData name="June Pulliam" userId="d7867ffcebadb037" providerId="LiveId" clId="{28F7B983-D2CF-451F-A68F-D50D91E70AD0}" dt="2022-04-18T19:38:33.791" v="6061" actId="20577"/>
          <ac:spMkLst>
            <pc:docMk/>
            <pc:sldMk cId="806375335" sldId="289"/>
            <ac:spMk id="4" creationId="{C6741407-85AE-4C46-9A59-C84E01FB73EB}"/>
          </ac:spMkLst>
        </pc:spChg>
      </pc:sldChg>
      <pc:sldChg chg="modSp new mod">
        <pc:chgData name="June Pulliam" userId="d7867ffcebadb037" providerId="LiveId" clId="{28F7B983-D2CF-451F-A68F-D50D91E70AD0}" dt="2022-04-18T19:43:35.480" v="6178" actId="20577"/>
        <pc:sldMkLst>
          <pc:docMk/>
          <pc:sldMk cId="652701964" sldId="290"/>
        </pc:sldMkLst>
        <pc:spChg chg="mod">
          <ac:chgData name="June Pulliam" userId="d7867ffcebadb037" providerId="LiveId" clId="{28F7B983-D2CF-451F-A68F-D50D91E70AD0}" dt="2022-04-18T19:40:46.109" v="6111"/>
          <ac:spMkLst>
            <pc:docMk/>
            <pc:sldMk cId="652701964" sldId="290"/>
            <ac:spMk id="2" creationId="{05958B27-EDED-40B0-B290-9B80B6606190}"/>
          </ac:spMkLst>
        </pc:spChg>
        <pc:spChg chg="mod">
          <ac:chgData name="June Pulliam" userId="d7867ffcebadb037" providerId="LiveId" clId="{28F7B983-D2CF-451F-A68F-D50D91E70AD0}" dt="2022-04-18T19:43:35.480" v="6178" actId="20577"/>
          <ac:spMkLst>
            <pc:docMk/>
            <pc:sldMk cId="652701964" sldId="290"/>
            <ac:spMk id="3" creationId="{6B4C7A40-D2FF-4E9B-BF41-5A3A1ED0CC73}"/>
          </ac:spMkLst>
        </pc:spChg>
        <pc:spChg chg="mod">
          <ac:chgData name="June Pulliam" userId="d7867ffcebadb037" providerId="LiveId" clId="{28F7B983-D2CF-451F-A68F-D50D91E70AD0}" dt="2022-04-18T19:40:51.850" v="6135" actId="20577"/>
          <ac:spMkLst>
            <pc:docMk/>
            <pc:sldMk cId="652701964" sldId="290"/>
            <ac:spMk id="4" creationId="{F3E4B957-08DA-4DCC-8E1D-BB6A3A74F20D}"/>
          </ac:spMkLst>
        </pc:spChg>
      </pc:sldChg>
      <pc:sldChg chg="modSp new mod ord">
        <pc:chgData name="June Pulliam" userId="d7867ffcebadb037" providerId="LiveId" clId="{28F7B983-D2CF-451F-A68F-D50D91E70AD0}" dt="2022-04-18T19:43:18.324" v="6172" actId="15"/>
        <pc:sldMkLst>
          <pc:docMk/>
          <pc:sldMk cId="2619107400" sldId="291"/>
        </pc:sldMkLst>
        <pc:spChg chg="mod">
          <ac:chgData name="June Pulliam" userId="d7867ffcebadb037" providerId="LiveId" clId="{28F7B983-D2CF-451F-A68F-D50D91E70AD0}" dt="2022-04-18T19:41:52.565" v="6153"/>
          <ac:spMkLst>
            <pc:docMk/>
            <pc:sldMk cId="2619107400" sldId="291"/>
            <ac:spMk id="2" creationId="{56AB5DC9-F327-4E26-A577-3247C923608B}"/>
          </ac:spMkLst>
        </pc:spChg>
        <pc:spChg chg="mod">
          <ac:chgData name="June Pulliam" userId="d7867ffcebadb037" providerId="LiveId" clId="{28F7B983-D2CF-451F-A68F-D50D91E70AD0}" dt="2022-04-18T19:43:18.324" v="6172" actId="15"/>
          <ac:spMkLst>
            <pc:docMk/>
            <pc:sldMk cId="2619107400" sldId="291"/>
            <ac:spMk id="3" creationId="{FF1D1445-A1F7-4182-89C1-2BB333BC9C44}"/>
          </ac:spMkLst>
        </pc:spChg>
        <pc:spChg chg="mod">
          <ac:chgData name="June Pulliam" userId="d7867ffcebadb037" providerId="LiveId" clId="{28F7B983-D2CF-451F-A68F-D50D91E70AD0}" dt="2022-04-18T19:42:21.161" v="6154"/>
          <ac:spMkLst>
            <pc:docMk/>
            <pc:sldMk cId="2619107400" sldId="291"/>
            <ac:spMk id="4" creationId="{F52578F1-33CB-4FC0-B1AE-9552B6A77723}"/>
          </ac:spMkLst>
        </pc:spChg>
      </pc:sldChg>
      <pc:sldChg chg="modSp new mod">
        <pc:chgData name="June Pulliam" userId="d7867ffcebadb037" providerId="LiveId" clId="{28F7B983-D2CF-451F-A68F-D50D91E70AD0}" dt="2022-04-18T19:44:37.416" v="6217" actId="15"/>
        <pc:sldMkLst>
          <pc:docMk/>
          <pc:sldMk cId="1148076489" sldId="292"/>
        </pc:sldMkLst>
        <pc:spChg chg="mod">
          <ac:chgData name="June Pulliam" userId="d7867ffcebadb037" providerId="LiveId" clId="{28F7B983-D2CF-451F-A68F-D50D91E70AD0}" dt="2022-04-18T19:43:47.119" v="6180"/>
          <ac:spMkLst>
            <pc:docMk/>
            <pc:sldMk cId="1148076489" sldId="292"/>
            <ac:spMk id="2" creationId="{B946907E-540E-4A26-9246-9BBAA16F3B27}"/>
          </ac:spMkLst>
        </pc:spChg>
        <pc:spChg chg="mod">
          <ac:chgData name="June Pulliam" userId="d7867ffcebadb037" providerId="LiveId" clId="{28F7B983-D2CF-451F-A68F-D50D91E70AD0}" dt="2022-04-18T19:44:37.416" v="6217" actId="15"/>
          <ac:spMkLst>
            <pc:docMk/>
            <pc:sldMk cId="1148076489" sldId="292"/>
            <ac:spMk id="3" creationId="{444F5ADB-BAB9-4405-BCC7-6F004D73904F}"/>
          </ac:spMkLst>
        </pc:spChg>
        <pc:spChg chg="mod">
          <ac:chgData name="June Pulliam" userId="d7867ffcebadb037" providerId="LiveId" clId="{28F7B983-D2CF-451F-A68F-D50D91E70AD0}" dt="2022-04-18T19:43:52.661" v="6200" actId="20577"/>
          <ac:spMkLst>
            <pc:docMk/>
            <pc:sldMk cId="1148076489" sldId="292"/>
            <ac:spMk id="4" creationId="{51C9F604-B9A3-495A-ADAC-7462EF6F7EA1}"/>
          </ac:spMkLst>
        </pc:spChg>
      </pc:sldChg>
      <pc:sldChg chg="modSp new mod">
        <pc:chgData name="June Pulliam" userId="d7867ffcebadb037" providerId="LiveId" clId="{28F7B983-D2CF-451F-A68F-D50D91E70AD0}" dt="2022-04-18T19:49:49.017" v="6719" actId="15"/>
        <pc:sldMkLst>
          <pc:docMk/>
          <pc:sldMk cId="1747705728" sldId="293"/>
        </pc:sldMkLst>
        <pc:spChg chg="mod">
          <ac:chgData name="June Pulliam" userId="d7867ffcebadb037" providerId="LiveId" clId="{28F7B983-D2CF-451F-A68F-D50D91E70AD0}" dt="2022-04-18T19:44:52.184" v="6243" actId="20577"/>
          <ac:spMkLst>
            <pc:docMk/>
            <pc:sldMk cId="1747705728" sldId="293"/>
            <ac:spMk id="2" creationId="{E4DA1B2B-7FCE-4698-B76D-A86FD2F5384C}"/>
          </ac:spMkLst>
        </pc:spChg>
        <pc:spChg chg="mod">
          <ac:chgData name="June Pulliam" userId="d7867ffcebadb037" providerId="LiveId" clId="{28F7B983-D2CF-451F-A68F-D50D91E70AD0}" dt="2022-04-18T19:49:49.017" v="6719" actId="15"/>
          <ac:spMkLst>
            <pc:docMk/>
            <pc:sldMk cId="1747705728" sldId="293"/>
            <ac:spMk id="3" creationId="{5718EED5-0B0B-4241-A4C8-0D8A1E6ABB9B}"/>
          </ac:spMkLst>
        </pc:spChg>
        <pc:spChg chg="mod">
          <ac:chgData name="June Pulliam" userId="d7867ffcebadb037" providerId="LiveId" clId="{28F7B983-D2CF-451F-A68F-D50D91E70AD0}" dt="2022-04-18T19:45:28.623" v="6403" actId="948"/>
          <ac:spMkLst>
            <pc:docMk/>
            <pc:sldMk cId="1747705728" sldId="293"/>
            <ac:spMk id="4" creationId="{7723CB40-855D-489E-99F4-FC65BAB5885D}"/>
          </ac:spMkLst>
        </pc:spChg>
      </pc:sldChg>
      <pc:sldChg chg="modSp new mod">
        <pc:chgData name="June Pulliam" userId="d7867ffcebadb037" providerId="LiveId" clId="{28F7B983-D2CF-451F-A68F-D50D91E70AD0}" dt="2022-04-18T19:51:57.780" v="6826" actId="15"/>
        <pc:sldMkLst>
          <pc:docMk/>
          <pc:sldMk cId="2406054159" sldId="294"/>
        </pc:sldMkLst>
        <pc:spChg chg="mod">
          <ac:chgData name="June Pulliam" userId="d7867ffcebadb037" providerId="LiveId" clId="{28F7B983-D2CF-451F-A68F-D50D91E70AD0}" dt="2022-04-18T19:49:57.355" v="6721"/>
          <ac:spMkLst>
            <pc:docMk/>
            <pc:sldMk cId="2406054159" sldId="294"/>
            <ac:spMk id="2" creationId="{3FAD35A3-9C17-4A43-AF5A-53EA0721A38E}"/>
          </ac:spMkLst>
        </pc:spChg>
        <pc:spChg chg="mod">
          <ac:chgData name="June Pulliam" userId="d7867ffcebadb037" providerId="LiveId" clId="{28F7B983-D2CF-451F-A68F-D50D91E70AD0}" dt="2022-04-18T19:51:57.780" v="6826" actId="15"/>
          <ac:spMkLst>
            <pc:docMk/>
            <pc:sldMk cId="2406054159" sldId="294"/>
            <ac:spMk id="3" creationId="{5D304E9B-7FCB-4CD7-A528-9D30FCCB94B5}"/>
          </ac:spMkLst>
        </pc:spChg>
        <pc:spChg chg="mod">
          <ac:chgData name="June Pulliam" userId="d7867ffcebadb037" providerId="LiveId" clId="{28F7B983-D2CF-451F-A68F-D50D91E70AD0}" dt="2022-04-18T19:50:01.292" v="6742" actId="20577"/>
          <ac:spMkLst>
            <pc:docMk/>
            <pc:sldMk cId="2406054159" sldId="294"/>
            <ac:spMk id="4" creationId="{5DD129D3-B648-46C9-866A-D400371AAC55}"/>
          </ac:spMkLst>
        </pc:spChg>
      </pc:sldChg>
      <pc:sldChg chg="addSp modSp new mod">
        <pc:chgData name="June Pulliam" userId="d7867ffcebadb037" providerId="LiveId" clId="{28F7B983-D2CF-451F-A68F-D50D91E70AD0}" dt="2022-04-18T19:55:18.294" v="6897" actId="962"/>
        <pc:sldMkLst>
          <pc:docMk/>
          <pc:sldMk cId="3958283569" sldId="295"/>
        </pc:sldMkLst>
        <pc:spChg chg="mod">
          <ac:chgData name="June Pulliam" userId="d7867ffcebadb037" providerId="LiveId" clId="{28F7B983-D2CF-451F-A68F-D50D91E70AD0}" dt="2022-04-18T19:52:20.907" v="6828"/>
          <ac:spMkLst>
            <pc:docMk/>
            <pc:sldMk cId="3958283569" sldId="295"/>
            <ac:spMk id="2" creationId="{C28003BC-141E-4BD0-A9BC-C5EE473A5C5B}"/>
          </ac:spMkLst>
        </pc:spChg>
        <pc:spChg chg="mod">
          <ac:chgData name="June Pulliam" userId="d7867ffcebadb037" providerId="LiveId" clId="{28F7B983-D2CF-451F-A68F-D50D91E70AD0}" dt="2022-04-18T19:53:33.773" v="6834" actId="20577"/>
          <ac:spMkLst>
            <pc:docMk/>
            <pc:sldMk cId="3958283569" sldId="295"/>
            <ac:spMk id="3" creationId="{0FE71BC1-B61B-4B49-8FAD-C7DC66126008}"/>
          </ac:spMkLst>
        </pc:spChg>
        <pc:spChg chg="mod">
          <ac:chgData name="June Pulliam" userId="d7867ffcebadb037" providerId="LiveId" clId="{28F7B983-D2CF-451F-A68F-D50D91E70AD0}" dt="2022-04-18T19:54:36.295" v="6835" actId="20577"/>
          <ac:spMkLst>
            <pc:docMk/>
            <pc:sldMk cId="3958283569" sldId="295"/>
            <ac:spMk id="4" creationId="{E41A6C40-E67C-4D76-891E-1817607E8414}"/>
          </ac:spMkLst>
        </pc:spChg>
        <pc:picChg chg="add mod">
          <ac:chgData name="June Pulliam" userId="d7867ffcebadb037" providerId="LiveId" clId="{28F7B983-D2CF-451F-A68F-D50D91E70AD0}" dt="2022-04-18T19:55:18.294" v="6897" actId="962"/>
          <ac:picMkLst>
            <pc:docMk/>
            <pc:sldMk cId="3958283569" sldId="295"/>
            <ac:picMk id="6" creationId="{3A6D47BC-EFF9-47FC-864F-133AE54CD1E1}"/>
          </ac:picMkLst>
        </pc:picChg>
      </pc:sldChg>
      <pc:sldChg chg="addSp modSp new mod">
        <pc:chgData name="June Pulliam" userId="d7867ffcebadb037" providerId="LiveId" clId="{28F7B983-D2CF-451F-A68F-D50D91E70AD0}" dt="2022-04-18T20:05:04.432" v="7614" actId="20577"/>
        <pc:sldMkLst>
          <pc:docMk/>
          <pc:sldMk cId="3995586651" sldId="296"/>
        </pc:sldMkLst>
        <pc:spChg chg="mod">
          <ac:chgData name="June Pulliam" userId="d7867ffcebadb037" providerId="LiveId" clId="{28F7B983-D2CF-451F-A68F-D50D91E70AD0}" dt="2022-04-18T19:55:43.791" v="6912" actId="20577"/>
          <ac:spMkLst>
            <pc:docMk/>
            <pc:sldMk cId="3995586651" sldId="296"/>
            <ac:spMk id="2" creationId="{15AEB0D2-BB65-4660-B09F-3911D42FEBB3}"/>
          </ac:spMkLst>
        </pc:spChg>
        <pc:spChg chg="mod">
          <ac:chgData name="June Pulliam" userId="d7867ffcebadb037" providerId="LiveId" clId="{28F7B983-D2CF-451F-A68F-D50D91E70AD0}" dt="2022-04-18T20:05:04.432" v="7614" actId="20577"/>
          <ac:spMkLst>
            <pc:docMk/>
            <pc:sldMk cId="3995586651" sldId="296"/>
            <ac:spMk id="3" creationId="{1ACBFC23-7FAB-4CC6-B4D7-D450DF1D5F42}"/>
          </ac:spMkLst>
        </pc:spChg>
        <pc:picChg chg="add mod">
          <ac:chgData name="June Pulliam" userId="d7867ffcebadb037" providerId="LiveId" clId="{28F7B983-D2CF-451F-A68F-D50D91E70AD0}" dt="2022-04-18T19:59:41.770" v="7265" actId="962"/>
          <ac:picMkLst>
            <pc:docMk/>
            <pc:sldMk cId="3995586651" sldId="296"/>
            <ac:picMk id="6" creationId="{41F2F00A-B5DF-45A9-80F7-F8E4E27DD5FA}"/>
          </ac:picMkLst>
        </pc:picChg>
      </pc:sldChg>
      <pc:sldChg chg="modSp new mod">
        <pc:chgData name="June Pulliam" userId="d7867ffcebadb037" providerId="LiveId" clId="{28F7B983-D2CF-451F-A68F-D50D91E70AD0}" dt="2022-04-18T20:03:30.734" v="7424" actId="113"/>
        <pc:sldMkLst>
          <pc:docMk/>
          <pc:sldMk cId="375953354" sldId="297"/>
        </pc:sldMkLst>
        <pc:spChg chg="mod">
          <ac:chgData name="June Pulliam" userId="d7867ffcebadb037" providerId="LiveId" clId="{28F7B983-D2CF-451F-A68F-D50D91E70AD0}" dt="2022-04-18T20:00:23.667" v="7292" actId="20577"/>
          <ac:spMkLst>
            <pc:docMk/>
            <pc:sldMk cId="375953354" sldId="297"/>
            <ac:spMk id="2" creationId="{1A5E3D15-9E7E-4596-B973-A41C2887F8DF}"/>
          </ac:spMkLst>
        </pc:spChg>
        <pc:spChg chg="mod">
          <ac:chgData name="June Pulliam" userId="d7867ffcebadb037" providerId="LiveId" clId="{28F7B983-D2CF-451F-A68F-D50D91E70AD0}" dt="2022-04-18T20:03:30.734" v="7424" actId="113"/>
          <ac:spMkLst>
            <pc:docMk/>
            <pc:sldMk cId="375953354" sldId="297"/>
            <ac:spMk id="3" creationId="{8D63D97D-FBFA-4304-AB83-ABC62FE09F15}"/>
          </ac:spMkLst>
        </pc:spChg>
        <pc:spChg chg="mod">
          <ac:chgData name="June Pulliam" userId="d7867ffcebadb037" providerId="LiveId" clId="{28F7B983-D2CF-451F-A68F-D50D91E70AD0}" dt="2022-04-18T20:00:35.487" v="7338" actId="20577"/>
          <ac:spMkLst>
            <pc:docMk/>
            <pc:sldMk cId="375953354" sldId="297"/>
            <ac:spMk id="4" creationId="{A574CD08-E4D1-47BD-9D5A-CD9B0B8AF44B}"/>
          </ac:spMkLst>
        </pc:spChg>
      </pc:sldChg>
      <pc:sldChg chg="modSp new mod">
        <pc:chgData name="June Pulliam" userId="d7867ffcebadb037" providerId="LiveId" clId="{28F7B983-D2CF-451F-A68F-D50D91E70AD0}" dt="2022-04-18T20:13:33.873" v="7764" actId="20577"/>
        <pc:sldMkLst>
          <pc:docMk/>
          <pc:sldMk cId="4238522987" sldId="298"/>
        </pc:sldMkLst>
        <pc:spChg chg="mod">
          <ac:chgData name="June Pulliam" userId="d7867ffcebadb037" providerId="LiveId" clId="{28F7B983-D2CF-451F-A68F-D50D91E70AD0}" dt="2022-04-18T20:03:38.029" v="7426"/>
          <ac:spMkLst>
            <pc:docMk/>
            <pc:sldMk cId="4238522987" sldId="298"/>
            <ac:spMk id="2" creationId="{DEE21ED3-DB53-48AE-86F0-D51087CE3DD9}"/>
          </ac:spMkLst>
        </pc:spChg>
        <pc:spChg chg="mod">
          <ac:chgData name="June Pulliam" userId="d7867ffcebadb037" providerId="LiveId" clId="{28F7B983-D2CF-451F-A68F-D50D91E70AD0}" dt="2022-04-18T20:13:33.873" v="7764" actId="20577"/>
          <ac:spMkLst>
            <pc:docMk/>
            <pc:sldMk cId="4238522987" sldId="298"/>
            <ac:spMk id="3" creationId="{5A031FEF-7063-4A60-8166-788D7A4E958F}"/>
          </ac:spMkLst>
        </pc:spChg>
        <pc:spChg chg="mod">
          <ac:chgData name="June Pulliam" userId="d7867ffcebadb037" providerId="LiveId" clId="{28F7B983-D2CF-451F-A68F-D50D91E70AD0}" dt="2022-04-18T20:03:50.871" v="7461" actId="20577"/>
          <ac:spMkLst>
            <pc:docMk/>
            <pc:sldMk cId="4238522987" sldId="298"/>
            <ac:spMk id="4" creationId="{7BD2CB12-9B83-4BA1-B348-A22046334871}"/>
          </ac:spMkLst>
        </pc:spChg>
      </pc:sldChg>
      <pc:sldChg chg="modSp new mod">
        <pc:chgData name="June Pulliam" userId="d7867ffcebadb037" providerId="LiveId" clId="{28F7B983-D2CF-451F-A68F-D50D91E70AD0}" dt="2022-04-18T20:14:59.237" v="7810" actId="20577"/>
        <pc:sldMkLst>
          <pc:docMk/>
          <pc:sldMk cId="1018322125" sldId="299"/>
        </pc:sldMkLst>
        <pc:spChg chg="mod">
          <ac:chgData name="June Pulliam" userId="d7867ffcebadb037" providerId="LiveId" clId="{28F7B983-D2CF-451F-A68F-D50D91E70AD0}" dt="2022-04-18T20:14:11.615" v="7766"/>
          <ac:spMkLst>
            <pc:docMk/>
            <pc:sldMk cId="1018322125" sldId="299"/>
            <ac:spMk id="2" creationId="{38BF94E4-1167-4AA3-A36C-A276650F30C4}"/>
          </ac:spMkLst>
        </pc:spChg>
        <pc:spChg chg="mod">
          <ac:chgData name="June Pulliam" userId="d7867ffcebadb037" providerId="LiveId" clId="{28F7B983-D2CF-451F-A68F-D50D91E70AD0}" dt="2022-04-18T20:14:59.237" v="7810" actId="20577"/>
          <ac:spMkLst>
            <pc:docMk/>
            <pc:sldMk cId="1018322125" sldId="299"/>
            <ac:spMk id="3" creationId="{826E2237-60C2-4B84-9664-03ADCBA54C2C}"/>
          </ac:spMkLst>
        </pc:spChg>
        <pc:spChg chg="mod">
          <ac:chgData name="June Pulliam" userId="d7867ffcebadb037" providerId="LiveId" clId="{28F7B983-D2CF-451F-A68F-D50D91E70AD0}" dt="2022-04-18T20:14:26.640" v="7805" actId="20577"/>
          <ac:spMkLst>
            <pc:docMk/>
            <pc:sldMk cId="1018322125" sldId="299"/>
            <ac:spMk id="4" creationId="{686BE785-8EF5-40E3-AC03-1A0BBEC4BE0A}"/>
          </ac:spMkLst>
        </pc:spChg>
      </pc:sldChg>
      <pc:sldChg chg="new">
        <pc:chgData name="June Pulliam" userId="d7867ffcebadb037" providerId="LiveId" clId="{28F7B983-D2CF-451F-A68F-D50D91E70AD0}" dt="2022-04-18T20:15:33.288" v="7811" actId="680"/>
        <pc:sldMkLst>
          <pc:docMk/>
          <pc:sldMk cId="3836038111" sldId="300"/>
        </pc:sldMkLst>
      </pc:sldChg>
      <pc:sldChg chg="modSp new mod">
        <pc:chgData name="June Pulliam" userId="d7867ffcebadb037" providerId="LiveId" clId="{28F7B983-D2CF-451F-A68F-D50D91E70AD0}" dt="2022-04-18T20:24:00.193" v="7977"/>
        <pc:sldMkLst>
          <pc:docMk/>
          <pc:sldMk cId="2880275077" sldId="301"/>
        </pc:sldMkLst>
        <pc:spChg chg="mod">
          <ac:chgData name="June Pulliam" userId="d7867ffcebadb037" providerId="LiveId" clId="{28F7B983-D2CF-451F-A68F-D50D91E70AD0}" dt="2022-04-18T20:15:37.355" v="7835" actId="20577"/>
          <ac:spMkLst>
            <pc:docMk/>
            <pc:sldMk cId="2880275077" sldId="301"/>
            <ac:spMk id="2" creationId="{B0BF7B91-4174-49E5-8017-8341BE6A7345}"/>
          </ac:spMkLst>
        </pc:spChg>
        <pc:spChg chg="mod">
          <ac:chgData name="June Pulliam" userId="d7867ffcebadb037" providerId="LiveId" clId="{28F7B983-D2CF-451F-A68F-D50D91E70AD0}" dt="2022-04-18T20:24:00.193" v="7977"/>
          <ac:spMkLst>
            <pc:docMk/>
            <pc:sldMk cId="2880275077" sldId="301"/>
            <ac:spMk id="3" creationId="{257AB876-AC5F-4A9C-8FDE-F99BF14DD639}"/>
          </ac:spMkLst>
        </pc:spChg>
        <pc:spChg chg="mod">
          <ac:chgData name="June Pulliam" userId="d7867ffcebadb037" providerId="LiveId" clId="{28F7B983-D2CF-451F-A68F-D50D91E70AD0}" dt="2022-04-18T20:15:50.194" v="7868" actId="20577"/>
          <ac:spMkLst>
            <pc:docMk/>
            <pc:sldMk cId="2880275077" sldId="301"/>
            <ac:spMk id="4" creationId="{7A712668-9970-4018-917D-6F2792F668FD}"/>
          </ac:spMkLst>
        </pc:spChg>
      </pc:sldChg>
      <pc:sldChg chg="modSp new mod">
        <pc:chgData name="June Pulliam" userId="d7867ffcebadb037" providerId="LiveId" clId="{28F7B983-D2CF-451F-A68F-D50D91E70AD0}" dt="2022-04-18T20:27:01.678" v="8151" actId="15"/>
        <pc:sldMkLst>
          <pc:docMk/>
          <pc:sldMk cId="619989661" sldId="302"/>
        </pc:sldMkLst>
        <pc:spChg chg="mod">
          <ac:chgData name="June Pulliam" userId="d7867ffcebadb037" providerId="LiveId" clId="{28F7B983-D2CF-451F-A68F-D50D91E70AD0}" dt="2022-04-18T20:25:45.739" v="7979"/>
          <ac:spMkLst>
            <pc:docMk/>
            <pc:sldMk cId="619989661" sldId="302"/>
            <ac:spMk id="2" creationId="{A0A0E175-72EC-4A73-8AF8-2F354FBBA03A}"/>
          </ac:spMkLst>
        </pc:spChg>
        <pc:spChg chg="mod">
          <ac:chgData name="June Pulliam" userId="d7867ffcebadb037" providerId="LiveId" clId="{28F7B983-D2CF-451F-A68F-D50D91E70AD0}" dt="2022-04-18T20:27:01.678" v="8151" actId="15"/>
          <ac:spMkLst>
            <pc:docMk/>
            <pc:sldMk cId="619989661" sldId="302"/>
            <ac:spMk id="3" creationId="{AC6B7B35-A791-4377-AD04-F326C6EBDE29}"/>
          </ac:spMkLst>
        </pc:spChg>
        <pc:spChg chg="mod">
          <ac:chgData name="June Pulliam" userId="d7867ffcebadb037" providerId="LiveId" clId="{28F7B983-D2CF-451F-A68F-D50D91E70AD0}" dt="2022-04-18T20:25:50.641" v="8007" actId="20577"/>
          <ac:spMkLst>
            <pc:docMk/>
            <pc:sldMk cId="619989661" sldId="302"/>
            <ac:spMk id="4" creationId="{544B6385-2A21-46A9-9CF3-F0D62E75D8BA}"/>
          </ac:spMkLst>
        </pc:spChg>
      </pc:sldChg>
      <pc:sldChg chg="modSp new mod">
        <pc:chgData name="June Pulliam" userId="d7867ffcebadb037" providerId="LiveId" clId="{28F7B983-D2CF-451F-A68F-D50D91E70AD0}" dt="2022-04-18T20:28:00.881" v="8181" actId="20577"/>
        <pc:sldMkLst>
          <pc:docMk/>
          <pc:sldMk cId="2085809806" sldId="303"/>
        </pc:sldMkLst>
        <pc:spChg chg="mod">
          <ac:chgData name="June Pulliam" userId="d7867ffcebadb037" providerId="LiveId" clId="{28F7B983-D2CF-451F-A68F-D50D91E70AD0}" dt="2022-04-18T20:27:09.559" v="8153"/>
          <ac:spMkLst>
            <pc:docMk/>
            <pc:sldMk cId="2085809806" sldId="303"/>
            <ac:spMk id="2" creationId="{02837D4F-A7E7-44DC-93FC-1AFA17CF3B6E}"/>
          </ac:spMkLst>
        </pc:spChg>
        <pc:spChg chg="mod">
          <ac:chgData name="June Pulliam" userId="d7867ffcebadb037" providerId="LiveId" clId="{28F7B983-D2CF-451F-A68F-D50D91E70AD0}" dt="2022-04-18T20:28:00.881" v="8181" actId="20577"/>
          <ac:spMkLst>
            <pc:docMk/>
            <pc:sldMk cId="2085809806" sldId="303"/>
            <ac:spMk id="3" creationId="{37FCD4BC-915A-4D45-8031-BA9044CD428A}"/>
          </ac:spMkLst>
        </pc:spChg>
        <pc:spChg chg="mod">
          <ac:chgData name="June Pulliam" userId="d7867ffcebadb037" providerId="LiveId" clId="{28F7B983-D2CF-451F-A68F-D50D91E70AD0}" dt="2022-04-18T20:27:38.790" v="8178" actId="20577"/>
          <ac:spMkLst>
            <pc:docMk/>
            <pc:sldMk cId="2085809806" sldId="303"/>
            <ac:spMk id="4" creationId="{5EE074BA-E462-41DA-9A3A-38D391DC90B0}"/>
          </ac:spMkLst>
        </pc:spChg>
      </pc:sldChg>
      <pc:sldChg chg="modSp new mod">
        <pc:chgData name="June Pulliam" userId="d7867ffcebadb037" providerId="LiveId" clId="{28F7B983-D2CF-451F-A68F-D50D91E70AD0}" dt="2022-04-18T20:29:37.891" v="8251" actId="15"/>
        <pc:sldMkLst>
          <pc:docMk/>
          <pc:sldMk cId="3322843986" sldId="304"/>
        </pc:sldMkLst>
        <pc:spChg chg="mod">
          <ac:chgData name="June Pulliam" userId="d7867ffcebadb037" providerId="LiveId" clId="{28F7B983-D2CF-451F-A68F-D50D91E70AD0}" dt="2022-04-18T20:28:07.793" v="8205" actId="20577"/>
          <ac:spMkLst>
            <pc:docMk/>
            <pc:sldMk cId="3322843986" sldId="304"/>
            <ac:spMk id="2" creationId="{92255881-119D-473C-93B1-FDF044F2CF39}"/>
          </ac:spMkLst>
        </pc:spChg>
        <pc:spChg chg="mod">
          <ac:chgData name="June Pulliam" userId="d7867ffcebadb037" providerId="LiveId" clId="{28F7B983-D2CF-451F-A68F-D50D91E70AD0}" dt="2022-04-18T20:29:37.891" v="8251" actId="15"/>
          <ac:spMkLst>
            <pc:docMk/>
            <pc:sldMk cId="3322843986" sldId="304"/>
            <ac:spMk id="3" creationId="{223871B6-7333-45AF-976D-0E99AED3167F}"/>
          </ac:spMkLst>
        </pc:spChg>
        <pc:spChg chg="mod">
          <ac:chgData name="June Pulliam" userId="d7867ffcebadb037" providerId="LiveId" clId="{28F7B983-D2CF-451F-A68F-D50D91E70AD0}" dt="2022-04-18T20:28:20.376" v="8235" actId="20577"/>
          <ac:spMkLst>
            <pc:docMk/>
            <pc:sldMk cId="3322843986" sldId="304"/>
            <ac:spMk id="4" creationId="{14B7173A-B8CB-4C38-9C41-9ED72CE2C1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25"/>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5"/>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5"/>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5"/>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28"/>
        <p:cNvGrpSpPr/>
        <p:nvPr/>
      </p:nvGrpSpPr>
      <p:grpSpPr>
        <a:xfrm>
          <a:off x="0" y="0"/>
          <a:ext cx="0" cy="0"/>
          <a:chOff x="0" y="0"/>
          <a:chExt cx="0" cy="0"/>
        </a:xfrm>
      </p:grpSpPr>
      <p:sp>
        <p:nvSpPr>
          <p:cNvPr id="129" name="Google Shape;129;p37"/>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3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3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37"/>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37" name="Google Shape;137;p37"/>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38"/>
        <p:cNvGrpSpPr/>
        <p:nvPr/>
      </p:nvGrpSpPr>
      <p:grpSpPr>
        <a:xfrm>
          <a:off x="0" y="0"/>
          <a:ext cx="0" cy="0"/>
          <a:chOff x="0" y="0"/>
          <a:chExt cx="0" cy="0"/>
        </a:xfrm>
      </p:grpSpPr>
      <p:sp>
        <p:nvSpPr>
          <p:cNvPr id="139" name="Google Shape;139;p38"/>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3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3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3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3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3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6"/>
        <p:cNvGrpSpPr/>
        <p:nvPr/>
      </p:nvGrpSpPr>
      <p:grpSpPr>
        <a:xfrm>
          <a:off x="0" y="0"/>
          <a:ext cx="0" cy="0"/>
          <a:chOff x="0" y="0"/>
          <a:chExt cx="0" cy="0"/>
        </a:xfrm>
      </p:grpSpPr>
      <p:sp>
        <p:nvSpPr>
          <p:cNvPr id="147" name="Google Shape;147;p3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9"/>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3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40"/>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40"/>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4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4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4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28"/>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8"/>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2" name="Google Shape;62;p28"/>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3" name="Google Shape;63;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Google Shape;68;p2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9"/>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0" name="Google Shape;70;p29"/>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29"/>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2" name="Google Shape;72;p29"/>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3" name="Google Shape;73;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3"/>
        <p:cNvGrpSpPr/>
        <p:nvPr/>
      </p:nvGrpSpPr>
      <p:grpSpPr>
        <a:xfrm>
          <a:off x="0" y="0"/>
          <a:ext cx="0" cy="0"/>
          <a:chOff x="0" y="0"/>
          <a:chExt cx="0" cy="0"/>
        </a:xfrm>
      </p:grpSpPr>
      <p:sp>
        <p:nvSpPr>
          <p:cNvPr id="84" name="Google Shape;84;p3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3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8"/>
        <p:cNvGrpSpPr/>
        <p:nvPr/>
      </p:nvGrpSpPr>
      <p:grpSpPr>
        <a:xfrm>
          <a:off x="0" y="0"/>
          <a:ext cx="0" cy="0"/>
          <a:chOff x="0" y="0"/>
          <a:chExt cx="0" cy="0"/>
        </a:xfrm>
      </p:grpSpPr>
      <p:sp>
        <p:nvSpPr>
          <p:cNvPr id="89" name="Google Shape;89;p32"/>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32"/>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1" name="Google Shape;91;p32"/>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2" name="Google Shape;92;p3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3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6"/>
        <p:cNvGrpSpPr/>
        <p:nvPr/>
      </p:nvGrpSpPr>
      <p:grpSpPr>
        <a:xfrm>
          <a:off x="0" y="0"/>
          <a:ext cx="0" cy="0"/>
          <a:chOff x="0" y="0"/>
          <a:chExt cx="0" cy="0"/>
        </a:xfrm>
      </p:grpSpPr>
      <p:sp>
        <p:nvSpPr>
          <p:cNvPr id="97" name="Google Shape;97;p33"/>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3"/>
          <p:cNvSpPr>
            <a:spLocks noGrp="1"/>
          </p:cNvSpPr>
          <p:nvPr>
            <p:ph type="pic" idx="2"/>
          </p:nvPr>
        </p:nvSpPr>
        <p:spPr>
          <a:xfrm>
            <a:off x="2589212" y="634965"/>
            <a:ext cx="8915400" cy="3854970"/>
          </a:xfrm>
          <a:prstGeom prst="rect">
            <a:avLst/>
          </a:prstGeom>
          <a:noFill/>
          <a:ln>
            <a:noFill/>
          </a:ln>
        </p:spPr>
      </p:sp>
      <p:sp>
        <p:nvSpPr>
          <p:cNvPr id="99" name="Google Shape;99;p33"/>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3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3"/>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33"/>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4"/>
        <p:cNvGrpSpPr/>
        <p:nvPr/>
      </p:nvGrpSpPr>
      <p:grpSpPr>
        <a:xfrm>
          <a:off x="0" y="0"/>
          <a:ext cx="0" cy="0"/>
          <a:chOff x="0" y="0"/>
          <a:chExt cx="0" cy="0"/>
        </a:xfrm>
      </p:grpSpPr>
      <p:sp>
        <p:nvSpPr>
          <p:cNvPr id="105" name="Google Shape;105;p34"/>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4"/>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3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3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3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1"/>
        <p:cNvGrpSpPr/>
        <p:nvPr/>
      </p:nvGrpSpPr>
      <p:grpSpPr>
        <a:xfrm>
          <a:off x="0" y="0"/>
          <a:ext cx="0" cy="0"/>
          <a:chOff x="0" y="0"/>
          <a:chExt cx="0" cy="0"/>
        </a:xfrm>
      </p:grpSpPr>
      <p:sp>
        <p:nvSpPr>
          <p:cNvPr id="112" name="Google Shape;112;p35"/>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5"/>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35"/>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3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9" name="Google Shape;119;p35"/>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20" name="Google Shape;120;p35"/>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1"/>
        <p:cNvGrpSpPr/>
        <p:nvPr/>
      </p:nvGrpSpPr>
      <p:grpSpPr>
        <a:xfrm>
          <a:off x="0" y="0"/>
          <a:ext cx="0" cy="0"/>
          <a:chOff x="0" y="0"/>
          <a:chExt cx="0" cy="0"/>
        </a:xfrm>
      </p:grpSpPr>
      <p:sp>
        <p:nvSpPr>
          <p:cNvPr id="122" name="Google Shape;122;p36"/>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6"/>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3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3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24"/>
          <p:cNvGrpSpPr/>
          <p:nvPr/>
        </p:nvGrpSpPr>
        <p:grpSpPr>
          <a:xfrm>
            <a:off x="1" y="228600"/>
            <a:ext cx="2851516" cy="6638628"/>
            <a:chOff x="2487613" y="285750"/>
            <a:chExt cx="2428875" cy="5654676"/>
          </a:xfrm>
        </p:grpSpPr>
        <p:sp>
          <p:nvSpPr>
            <p:cNvPr id="7" name="Google Shape;7;p24"/>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24"/>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24"/>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4"/>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4"/>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4"/>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4"/>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4"/>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4"/>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4"/>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4"/>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4"/>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4"/>
          <p:cNvGrpSpPr/>
          <p:nvPr/>
        </p:nvGrpSpPr>
        <p:grpSpPr>
          <a:xfrm>
            <a:off x="27221" y="-786"/>
            <a:ext cx="2356674" cy="6854039"/>
            <a:chOff x="6627813" y="194833"/>
            <a:chExt cx="1952625" cy="5678918"/>
          </a:xfrm>
        </p:grpSpPr>
        <p:sp>
          <p:nvSpPr>
            <p:cNvPr id="20" name="Google Shape;20;p24"/>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4"/>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4"/>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4"/>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4"/>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4"/>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4"/>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4"/>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4"/>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4"/>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4"/>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4"/>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4"/>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4"/>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24"/>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24"/>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262626"/>
              </a:buClr>
              <a:buSzPts val="5400"/>
              <a:buFont typeface="Century Gothic"/>
              <a:buNone/>
            </a:pPr>
            <a:r>
              <a:rPr lang="en-US" dirty="0"/>
              <a:t>Chapter 6</a:t>
            </a:r>
            <a:endParaRPr dirty="0"/>
          </a:p>
        </p:txBody>
      </p:sp>
      <p:sp>
        <p:nvSpPr>
          <p:cNvPr id="165" name="Google Shape;165;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r>
              <a:rPr lang="en-US" dirty="0"/>
              <a:t>Researching Your Speech</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0B22-FA0E-4537-B21B-4B3590B52968}"/>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5681BFE3-FE7C-42EA-95F5-1EC97D31F328}"/>
              </a:ext>
            </a:extLst>
          </p:cNvPr>
          <p:cNvSpPr>
            <a:spLocks noGrp="1"/>
          </p:cNvSpPr>
          <p:nvPr>
            <p:ph type="body" idx="1"/>
          </p:nvPr>
        </p:nvSpPr>
        <p:spPr/>
        <p:txBody>
          <a:bodyPr/>
          <a:lstStyle/>
          <a:p>
            <a:pPr marL="114300" indent="0">
              <a:buNone/>
            </a:pPr>
            <a:r>
              <a:rPr lang="en-US" b="1" dirty="0"/>
              <a:t>Conducting Surveys</a:t>
            </a:r>
          </a:p>
          <a:p>
            <a:pPr marL="114300" indent="0">
              <a:buNone/>
            </a:pPr>
            <a:r>
              <a:rPr lang="en-US" dirty="0"/>
              <a:t>Determine how you will conduct the survey.</a:t>
            </a:r>
          </a:p>
          <a:p>
            <a:pPr marL="571500" lvl="1" indent="0">
              <a:buNone/>
            </a:pPr>
            <a:r>
              <a:rPr lang="en-US" dirty="0"/>
              <a:t>Electronically?</a:t>
            </a:r>
          </a:p>
          <a:p>
            <a:pPr marL="571500" lvl="1" indent="0">
              <a:buNone/>
            </a:pPr>
            <a:r>
              <a:rPr lang="en-US" dirty="0"/>
              <a:t>By mail?</a:t>
            </a:r>
          </a:p>
          <a:p>
            <a:pPr marL="571500" lvl="1" indent="0">
              <a:buNone/>
            </a:pPr>
            <a:r>
              <a:rPr lang="en-US" dirty="0"/>
              <a:t>In person?</a:t>
            </a:r>
          </a:p>
          <a:p>
            <a:pPr marL="114300" indent="0">
              <a:buNone/>
            </a:pPr>
            <a:r>
              <a:rPr lang="en-US" dirty="0"/>
              <a:t>If you are attempting to gather data about a large group of people, you might wish to sample just a small percentage of them in order to save time.</a:t>
            </a:r>
          </a:p>
          <a:p>
            <a:pPr marL="571500" lvl="1" indent="0">
              <a:buNone/>
            </a:pPr>
            <a:r>
              <a:rPr lang="en-US" dirty="0"/>
              <a:t>Always make sure that your sample is representative of the whole.</a:t>
            </a:r>
          </a:p>
          <a:p>
            <a:pPr marL="114300" indent="0">
              <a:buNone/>
            </a:pPr>
            <a:r>
              <a:rPr lang="en-US" b="0" i="0" dirty="0">
                <a:solidFill>
                  <a:srgbClr val="373D3F"/>
                </a:solidFill>
                <a:effectLst/>
                <a:latin typeface="Encode Sans"/>
              </a:rPr>
              <a:t>f you are attempting to gather data about a large group of people, you might wish to sample just a small percentage of them in order to save time.</a:t>
            </a:r>
            <a:endParaRPr lang="en-US" dirty="0"/>
          </a:p>
        </p:txBody>
      </p:sp>
      <p:sp>
        <p:nvSpPr>
          <p:cNvPr id="4" name="Text Placeholder 3">
            <a:extLst>
              <a:ext uri="{FF2B5EF4-FFF2-40B4-BE49-F238E27FC236}">
                <a16:creationId xmlns:a16="http://schemas.microsoft.com/office/drawing/2014/main" id="{A1A1758C-B18C-4DEE-A4ED-FDA2AF49CB72}"/>
              </a:ext>
            </a:extLst>
          </p:cNvPr>
          <p:cNvSpPr>
            <a:spLocks noGrp="1"/>
          </p:cNvSpPr>
          <p:nvPr>
            <p:ph type="body" idx="2"/>
          </p:nvPr>
        </p:nvSpPr>
        <p:spPr/>
        <p:txBody>
          <a:bodyPr/>
          <a:lstStyle/>
          <a:p>
            <a:r>
              <a:rPr lang="en-US" dirty="0"/>
              <a:t>Surveys</a:t>
            </a:r>
          </a:p>
        </p:txBody>
      </p:sp>
    </p:spTree>
    <p:extLst>
      <p:ext uri="{BB962C8B-B14F-4D97-AF65-F5344CB8AC3E}">
        <p14:creationId xmlns:p14="http://schemas.microsoft.com/office/powerpoint/2010/main" val="267810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7AB5-7959-45ED-8956-2CBCFEA0AD72}"/>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55017E0D-E994-44D7-9502-26CCE49CA918}"/>
              </a:ext>
            </a:extLst>
          </p:cNvPr>
          <p:cNvSpPr>
            <a:spLocks noGrp="1"/>
          </p:cNvSpPr>
          <p:nvPr>
            <p:ph type="body" idx="1"/>
          </p:nvPr>
        </p:nvSpPr>
        <p:spPr/>
        <p:txBody>
          <a:bodyPr/>
          <a:lstStyle/>
          <a:p>
            <a:pPr marL="114300" indent="0">
              <a:buNone/>
            </a:pPr>
            <a:r>
              <a:rPr lang="en-US" dirty="0"/>
              <a:t>An interview is a conversation where the interviewer asks a series of questions to one or more respondents to learn facts, figures, or opinions.</a:t>
            </a:r>
          </a:p>
          <a:p>
            <a:pPr marL="571500" lvl="1" indent="0">
              <a:buNone/>
            </a:pPr>
            <a:r>
              <a:rPr lang="en-US" dirty="0"/>
              <a:t>As with a survey, an interviewer generally has a list of prepared questions to ask.</a:t>
            </a:r>
          </a:p>
          <a:p>
            <a:pPr marL="571500" lvl="1" indent="0">
              <a:buNone/>
            </a:pPr>
            <a:r>
              <a:rPr lang="en-US" dirty="0"/>
              <a:t>However, unlike a survey, an interview allows for follow-up questions that can aid in understanding why a respondent gave a certain answer. </a:t>
            </a:r>
          </a:p>
          <a:p>
            <a:pPr marL="571500" lvl="1" indent="0">
              <a:buNone/>
            </a:pPr>
            <a:r>
              <a:rPr lang="en-US" dirty="0"/>
              <a:t>Sometimes interviews are conducted on a one-on-one basis, but other times interviews are conducted with a larger group, which is commonly referred to as a focus group.</a:t>
            </a:r>
          </a:p>
        </p:txBody>
      </p:sp>
      <p:sp>
        <p:nvSpPr>
          <p:cNvPr id="4" name="Text Placeholder 3">
            <a:extLst>
              <a:ext uri="{FF2B5EF4-FFF2-40B4-BE49-F238E27FC236}">
                <a16:creationId xmlns:a16="http://schemas.microsoft.com/office/drawing/2014/main" id="{3A53C213-200B-43E3-B429-F717A529DCF4}"/>
              </a:ext>
            </a:extLst>
          </p:cNvPr>
          <p:cNvSpPr>
            <a:spLocks noGrp="1"/>
          </p:cNvSpPr>
          <p:nvPr>
            <p:ph type="body" idx="2"/>
          </p:nvPr>
        </p:nvSpPr>
        <p:spPr/>
        <p:txBody>
          <a:bodyPr/>
          <a:lstStyle/>
          <a:p>
            <a:r>
              <a:rPr lang="en-US" dirty="0"/>
              <a:t>Interviews</a:t>
            </a:r>
          </a:p>
        </p:txBody>
      </p:sp>
    </p:spTree>
    <p:extLst>
      <p:ext uri="{BB962C8B-B14F-4D97-AF65-F5344CB8AC3E}">
        <p14:creationId xmlns:p14="http://schemas.microsoft.com/office/powerpoint/2010/main" val="292744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662FA-A41C-49D0-95C8-60FAB3AD5FD2}"/>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475781A1-2F81-4069-B846-0F00D451BF6D}"/>
              </a:ext>
            </a:extLst>
          </p:cNvPr>
          <p:cNvSpPr>
            <a:spLocks noGrp="1"/>
          </p:cNvSpPr>
          <p:nvPr>
            <p:ph type="body" idx="1"/>
          </p:nvPr>
        </p:nvSpPr>
        <p:spPr/>
        <p:txBody>
          <a:bodyPr/>
          <a:lstStyle/>
          <a:p>
            <a:pPr marL="114300" indent="0">
              <a:buNone/>
            </a:pPr>
            <a:r>
              <a:rPr lang="en-US" dirty="0"/>
              <a:t>One-on-one interviews enable an interviewer to receive information about a given topic with little or no interference from others. </a:t>
            </a:r>
          </a:p>
          <a:p>
            <a:pPr marL="114300" indent="0">
              <a:buNone/>
            </a:pPr>
            <a:r>
              <a:rPr lang="en-US" dirty="0"/>
              <a:t>Focus groups are good for eliciting information, but they are also good for seeing how groups of people interact and perceive topics.</a:t>
            </a:r>
          </a:p>
        </p:txBody>
      </p:sp>
      <p:sp>
        <p:nvSpPr>
          <p:cNvPr id="4" name="Text Placeholder 3">
            <a:extLst>
              <a:ext uri="{FF2B5EF4-FFF2-40B4-BE49-F238E27FC236}">
                <a16:creationId xmlns:a16="http://schemas.microsoft.com/office/drawing/2014/main" id="{71FA3852-A048-43B1-822C-B914A0B65C67}"/>
              </a:ext>
            </a:extLst>
          </p:cNvPr>
          <p:cNvSpPr>
            <a:spLocks noGrp="1"/>
          </p:cNvSpPr>
          <p:nvPr>
            <p:ph type="body" idx="2"/>
          </p:nvPr>
        </p:nvSpPr>
        <p:spPr/>
        <p:txBody>
          <a:bodyPr/>
          <a:lstStyle/>
          <a:p>
            <a:r>
              <a:rPr lang="en-US" dirty="0"/>
              <a:t>Interviews</a:t>
            </a:r>
          </a:p>
        </p:txBody>
      </p:sp>
    </p:spTree>
    <p:extLst>
      <p:ext uri="{BB962C8B-B14F-4D97-AF65-F5344CB8AC3E}">
        <p14:creationId xmlns:p14="http://schemas.microsoft.com/office/powerpoint/2010/main" val="500253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8F1E4-6BCF-4D53-88D6-3C90F2FFFCAE}"/>
              </a:ext>
            </a:extLst>
          </p:cNvPr>
          <p:cNvSpPr>
            <a:spLocks noGrp="1"/>
          </p:cNvSpPr>
          <p:nvPr>
            <p:ph type="title"/>
          </p:nvPr>
        </p:nvSpPr>
        <p:spPr/>
        <p:txBody>
          <a:bodyPr/>
          <a:lstStyle/>
          <a:p>
            <a:r>
              <a:rPr lang="en-US" dirty="0"/>
              <a:t>Secondary Research</a:t>
            </a:r>
          </a:p>
        </p:txBody>
      </p:sp>
      <p:sp>
        <p:nvSpPr>
          <p:cNvPr id="3" name="Text Placeholder 2">
            <a:extLst>
              <a:ext uri="{FF2B5EF4-FFF2-40B4-BE49-F238E27FC236}">
                <a16:creationId xmlns:a16="http://schemas.microsoft.com/office/drawing/2014/main" id="{D879F775-F35E-48AF-AC79-897292D0DA5C}"/>
              </a:ext>
            </a:extLst>
          </p:cNvPr>
          <p:cNvSpPr>
            <a:spLocks noGrp="1"/>
          </p:cNvSpPr>
          <p:nvPr>
            <p:ph type="body" idx="1"/>
          </p:nvPr>
        </p:nvSpPr>
        <p:spPr/>
        <p:txBody>
          <a:bodyPr/>
          <a:lstStyle/>
          <a:p>
            <a:pPr marL="114300" indent="0">
              <a:buNone/>
            </a:pPr>
            <a:r>
              <a:rPr lang="en-US" dirty="0"/>
              <a:t>Most of what we consider “research” falls into the category of secondary research.</a:t>
            </a:r>
          </a:p>
          <a:p>
            <a:pPr marL="114300" indent="0">
              <a:buNone/>
            </a:pPr>
            <a:r>
              <a:rPr lang="en-US" dirty="0"/>
              <a:t>Always indicate the presence of secondary sources in your work by citing them whether you directly quote parts of the source or paraphrase or summarize it.</a:t>
            </a:r>
          </a:p>
          <a:p>
            <a:pPr marL="114300" indent="0">
              <a:buNone/>
            </a:pPr>
            <a:r>
              <a:rPr lang="en-US" dirty="0"/>
              <a:t>Also, if a secondary source sites another secondary source, be sure to look at that source yourself before citing it.</a:t>
            </a:r>
          </a:p>
          <a:p>
            <a:pPr marL="571500" lvl="1" indent="0">
              <a:buNone/>
            </a:pPr>
            <a:r>
              <a:rPr lang="en-US" dirty="0"/>
              <a:t>Published sources sometimes make mistakes when citing information, so you could mischaracterize someone else’s work if you rely on someone else’s description of it.</a:t>
            </a:r>
          </a:p>
        </p:txBody>
      </p:sp>
      <p:sp>
        <p:nvSpPr>
          <p:cNvPr id="4" name="Text Placeholder 3">
            <a:extLst>
              <a:ext uri="{FF2B5EF4-FFF2-40B4-BE49-F238E27FC236}">
                <a16:creationId xmlns:a16="http://schemas.microsoft.com/office/drawing/2014/main" id="{C9617B34-EC3A-47C4-94F2-E9027D40A985}"/>
              </a:ext>
            </a:extLst>
          </p:cNvPr>
          <p:cNvSpPr>
            <a:spLocks noGrp="1"/>
          </p:cNvSpPr>
          <p:nvPr>
            <p:ph type="body" idx="2"/>
          </p:nvPr>
        </p:nvSpPr>
        <p:spPr/>
        <p:txBody>
          <a:bodyPr/>
          <a:lstStyle/>
          <a:p>
            <a:pPr marL="0" indent="0"/>
            <a:r>
              <a:rPr lang="en-US" dirty="0"/>
              <a:t>Secondary research is reported by someone not involved in conducting the actual research. </a:t>
            </a:r>
          </a:p>
        </p:txBody>
      </p:sp>
    </p:spTree>
    <p:extLst>
      <p:ext uri="{BB962C8B-B14F-4D97-AF65-F5344CB8AC3E}">
        <p14:creationId xmlns:p14="http://schemas.microsoft.com/office/powerpoint/2010/main" val="1346264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3A5C-702D-4FC5-B850-578B16CD8553}"/>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4CF25352-33B6-4093-850B-F06B06520B84}"/>
              </a:ext>
            </a:extLst>
          </p:cNvPr>
          <p:cNvSpPr>
            <a:spLocks noGrp="1"/>
          </p:cNvSpPr>
          <p:nvPr>
            <p:ph type="body" idx="1"/>
          </p:nvPr>
        </p:nvSpPr>
        <p:spPr/>
        <p:txBody>
          <a:bodyPr/>
          <a:lstStyle/>
          <a:p>
            <a:pPr marL="114300" indent="0">
              <a:buNone/>
            </a:pPr>
            <a:r>
              <a:rPr lang="en-US" dirty="0"/>
              <a:t>Develop a Personal Map of Your Research Strategy by Considering These Four Tasks</a:t>
            </a:r>
          </a:p>
          <a:p>
            <a:r>
              <a:rPr lang="en-US" dirty="0"/>
              <a:t>Allotting Time</a:t>
            </a:r>
          </a:p>
          <a:p>
            <a:r>
              <a:rPr lang="en-US" dirty="0"/>
              <a:t>Determining Your Needs</a:t>
            </a:r>
          </a:p>
          <a:p>
            <a:r>
              <a:rPr lang="en-US" dirty="0"/>
              <a:t>Finding Sources</a:t>
            </a:r>
          </a:p>
          <a:p>
            <a:r>
              <a:rPr lang="en-US" dirty="0"/>
              <a:t>Evaluating Sources</a:t>
            </a:r>
          </a:p>
        </p:txBody>
      </p:sp>
      <p:sp>
        <p:nvSpPr>
          <p:cNvPr id="4" name="Text Placeholder 3">
            <a:extLst>
              <a:ext uri="{FF2B5EF4-FFF2-40B4-BE49-F238E27FC236}">
                <a16:creationId xmlns:a16="http://schemas.microsoft.com/office/drawing/2014/main" id="{65A6BFAE-080A-47CD-BEBC-674480A4DA17}"/>
              </a:ext>
            </a:extLst>
          </p:cNvPr>
          <p:cNvSpPr>
            <a:spLocks noGrp="1"/>
          </p:cNvSpPr>
          <p:nvPr>
            <p:ph type="body" idx="2"/>
          </p:nvPr>
        </p:nvSpPr>
        <p:spPr/>
        <p:txBody>
          <a:bodyPr/>
          <a:lstStyle/>
          <a:p>
            <a:pPr marL="0" indent="0"/>
            <a:r>
              <a:rPr lang="en-US" dirty="0"/>
              <a:t>Think of your research strategy as a personal map.</a:t>
            </a:r>
          </a:p>
        </p:txBody>
      </p:sp>
    </p:spTree>
    <p:extLst>
      <p:ext uri="{BB962C8B-B14F-4D97-AF65-F5344CB8AC3E}">
        <p14:creationId xmlns:p14="http://schemas.microsoft.com/office/powerpoint/2010/main" val="52827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8FDB-74A3-40C8-BE97-702C1DF4F103}"/>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40CFFE67-D28A-4FD2-AEE0-64F5AABA5CD4}"/>
              </a:ext>
            </a:extLst>
          </p:cNvPr>
          <p:cNvSpPr>
            <a:spLocks noGrp="1"/>
          </p:cNvSpPr>
          <p:nvPr>
            <p:ph type="body" idx="1"/>
          </p:nvPr>
        </p:nvSpPr>
        <p:spPr/>
        <p:txBody>
          <a:bodyPr>
            <a:normAutofit/>
          </a:bodyPr>
          <a:lstStyle/>
          <a:p>
            <a:pPr marL="114300" indent="0">
              <a:buNone/>
            </a:pPr>
            <a:r>
              <a:rPr lang="en-US" dirty="0"/>
              <a:t>Researching your speech will take approximately a third of your preparation time. </a:t>
            </a:r>
          </a:p>
          <a:p>
            <a:pPr marL="114300" indent="0">
              <a:buNone/>
            </a:pPr>
            <a:r>
              <a:rPr lang="en-US" dirty="0"/>
              <a:t>Too, research is never just a one-and-done process. </a:t>
            </a:r>
          </a:p>
          <a:p>
            <a:pPr marL="571500" lvl="1" indent="0">
              <a:buNone/>
            </a:pPr>
            <a:r>
              <a:rPr lang="en-US" dirty="0"/>
              <a:t>As you develop your speech, you will realize that you want to address a question or issue that didn’t occur to you during your first round of research, or that you’re missing a key piece of information to support one of your points. </a:t>
            </a:r>
          </a:p>
          <a:p>
            <a:pPr marL="114300" indent="0">
              <a:buNone/>
            </a:pPr>
            <a:r>
              <a:rPr lang="en-US" dirty="0"/>
              <a:t>Also take into account the time necessary to meet with a research librarian (which you should definitely do). </a:t>
            </a:r>
          </a:p>
          <a:p>
            <a:pPr marL="571500" lvl="1" indent="0">
              <a:buNone/>
            </a:pPr>
            <a:r>
              <a:rPr lang="en-US" dirty="0"/>
              <a:t>Set up an appointment with a research librarian, and have your questions organized or be ready to discuss your topic when you meet with him or her.</a:t>
            </a:r>
          </a:p>
        </p:txBody>
      </p:sp>
      <p:sp>
        <p:nvSpPr>
          <p:cNvPr id="4" name="Text Placeholder 3">
            <a:extLst>
              <a:ext uri="{FF2B5EF4-FFF2-40B4-BE49-F238E27FC236}">
                <a16:creationId xmlns:a16="http://schemas.microsoft.com/office/drawing/2014/main" id="{1246D194-EC1F-48AA-BB3A-7597A7DD24CF}"/>
              </a:ext>
            </a:extLst>
          </p:cNvPr>
          <p:cNvSpPr>
            <a:spLocks noGrp="1"/>
          </p:cNvSpPr>
          <p:nvPr>
            <p:ph type="body" idx="2"/>
          </p:nvPr>
        </p:nvSpPr>
        <p:spPr/>
        <p:txBody>
          <a:bodyPr/>
          <a:lstStyle/>
          <a:p>
            <a:r>
              <a:rPr lang="en-US" dirty="0"/>
              <a:t>Allotting Time</a:t>
            </a:r>
          </a:p>
          <a:p>
            <a:endParaRPr lang="en-US" dirty="0"/>
          </a:p>
        </p:txBody>
      </p:sp>
      <p:pic>
        <p:nvPicPr>
          <p:cNvPr id="6" name="Picture 5" descr="A picture of a clock where the numbers are in spiral form.">
            <a:extLst>
              <a:ext uri="{FF2B5EF4-FFF2-40B4-BE49-F238E27FC236}">
                <a16:creationId xmlns:a16="http://schemas.microsoft.com/office/drawing/2014/main" id="{35F9E719-40DF-4157-A018-37498655761C}"/>
              </a:ext>
            </a:extLst>
          </p:cNvPr>
          <p:cNvPicPr>
            <a:picLocks noChangeAspect="1"/>
          </p:cNvPicPr>
          <p:nvPr/>
        </p:nvPicPr>
        <p:blipFill>
          <a:blip r:embed="rId2"/>
          <a:stretch>
            <a:fillRect/>
          </a:stretch>
        </p:blipFill>
        <p:spPr>
          <a:xfrm>
            <a:off x="2741468" y="2753591"/>
            <a:ext cx="2857500" cy="1600200"/>
          </a:xfrm>
          <a:prstGeom prst="rect">
            <a:avLst/>
          </a:prstGeom>
        </p:spPr>
      </p:pic>
    </p:spTree>
    <p:extLst>
      <p:ext uri="{BB962C8B-B14F-4D97-AF65-F5344CB8AC3E}">
        <p14:creationId xmlns:p14="http://schemas.microsoft.com/office/powerpoint/2010/main" val="3722703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E2E4-C404-49C3-A654-2838FA1A73D9}"/>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EBE1206C-00CF-49F4-86B1-8226510E252C}"/>
              </a:ext>
            </a:extLst>
          </p:cNvPr>
          <p:cNvSpPr>
            <a:spLocks noGrp="1"/>
          </p:cNvSpPr>
          <p:nvPr>
            <p:ph type="body" idx="1"/>
          </p:nvPr>
        </p:nvSpPr>
        <p:spPr/>
        <p:txBody>
          <a:bodyPr/>
          <a:lstStyle/>
          <a:p>
            <a:pPr marL="114300" indent="0">
              <a:buNone/>
            </a:pPr>
            <a:r>
              <a:rPr lang="en-US" dirty="0"/>
              <a:t>Once you have a general idea of your assignment and topic, ask yourself</a:t>
            </a:r>
          </a:p>
          <a:p>
            <a:pPr marL="571500" lvl="1" indent="0">
              <a:buNone/>
            </a:pPr>
            <a:r>
              <a:rPr lang="en-US" dirty="0"/>
              <a:t>What do I know about my topic?</a:t>
            </a:r>
          </a:p>
          <a:p>
            <a:pPr marL="571500" lvl="1" indent="0">
              <a:buNone/>
            </a:pPr>
            <a:r>
              <a:rPr lang="en-US" dirty="0"/>
              <a:t>Do I have any clear gaps in my knowledge of my topic?</a:t>
            </a:r>
          </a:p>
          <a:p>
            <a:pPr marL="571500" lvl="1" indent="0">
              <a:buNone/>
            </a:pPr>
            <a:r>
              <a:rPr lang="en-US" dirty="0"/>
              <a:t>Do I need to conduct primary research for my speech?</a:t>
            </a:r>
          </a:p>
          <a:p>
            <a:pPr marL="571500" lvl="1" indent="0">
              <a:buNone/>
            </a:pPr>
            <a:r>
              <a:rPr lang="en-US" dirty="0"/>
              <a:t>What type of secondary research do I need?</a:t>
            </a:r>
          </a:p>
          <a:p>
            <a:pPr marL="571500" lvl="1" indent="0">
              <a:buNone/>
            </a:pPr>
            <a:r>
              <a:rPr lang="en-US" dirty="0"/>
              <a:t>Do I need research related to facts, theories, or applications?</a:t>
            </a:r>
          </a:p>
        </p:txBody>
      </p:sp>
      <p:sp>
        <p:nvSpPr>
          <p:cNvPr id="4" name="Text Placeholder 3">
            <a:extLst>
              <a:ext uri="{FF2B5EF4-FFF2-40B4-BE49-F238E27FC236}">
                <a16:creationId xmlns:a16="http://schemas.microsoft.com/office/drawing/2014/main" id="{85976A6F-1C8C-49F2-A3B4-AF932006FC6A}"/>
              </a:ext>
            </a:extLst>
          </p:cNvPr>
          <p:cNvSpPr>
            <a:spLocks noGrp="1"/>
          </p:cNvSpPr>
          <p:nvPr>
            <p:ph type="body" idx="2"/>
          </p:nvPr>
        </p:nvSpPr>
        <p:spPr/>
        <p:txBody>
          <a:bodyPr/>
          <a:lstStyle/>
          <a:p>
            <a:r>
              <a:rPr lang="en-US" dirty="0"/>
              <a:t>Determine your needs</a:t>
            </a:r>
          </a:p>
          <a:p>
            <a:endParaRPr lang="en-US" dirty="0"/>
          </a:p>
        </p:txBody>
      </p:sp>
      <p:pic>
        <p:nvPicPr>
          <p:cNvPr id="6" name="Picture 5" descr="A silhouette of a person who has questions, indicated by the question marks above their head.">
            <a:extLst>
              <a:ext uri="{FF2B5EF4-FFF2-40B4-BE49-F238E27FC236}">
                <a16:creationId xmlns:a16="http://schemas.microsoft.com/office/drawing/2014/main" id="{F7C08D9A-F620-42C3-95F8-4AB7F24FBA09}"/>
              </a:ext>
            </a:extLst>
          </p:cNvPr>
          <p:cNvPicPr>
            <a:picLocks noChangeAspect="1"/>
          </p:cNvPicPr>
          <p:nvPr/>
        </p:nvPicPr>
        <p:blipFill>
          <a:blip r:embed="rId2"/>
          <a:stretch>
            <a:fillRect/>
          </a:stretch>
        </p:blipFill>
        <p:spPr>
          <a:xfrm>
            <a:off x="3135457" y="2613314"/>
            <a:ext cx="1847850" cy="2476500"/>
          </a:xfrm>
          <a:prstGeom prst="rect">
            <a:avLst/>
          </a:prstGeom>
        </p:spPr>
      </p:pic>
    </p:spTree>
    <p:extLst>
      <p:ext uri="{BB962C8B-B14F-4D97-AF65-F5344CB8AC3E}">
        <p14:creationId xmlns:p14="http://schemas.microsoft.com/office/powerpoint/2010/main" val="3037255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EA1A-3FFC-4B8B-AD5F-CE65DBD4B7E2}"/>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A8459563-56B5-4516-90FF-ACEADB5A5F44}"/>
              </a:ext>
            </a:extLst>
          </p:cNvPr>
          <p:cNvSpPr>
            <a:spLocks noGrp="1"/>
          </p:cNvSpPr>
          <p:nvPr>
            <p:ph type="body" idx="1"/>
          </p:nvPr>
        </p:nvSpPr>
        <p:spPr/>
        <p:txBody>
          <a:bodyPr/>
          <a:lstStyle/>
          <a:p>
            <a:pPr marL="114300" indent="0">
              <a:buNone/>
            </a:pPr>
            <a:r>
              <a:rPr lang="en-US" b="1" dirty="0"/>
              <a:t>Start with Background Information</a:t>
            </a:r>
          </a:p>
          <a:p>
            <a:pPr marL="114300" indent="0">
              <a:buNone/>
            </a:pPr>
            <a:r>
              <a:rPr lang="en-US" dirty="0"/>
              <a:t>Begin your research with popular sources written for the general public. </a:t>
            </a:r>
          </a:p>
          <a:p>
            <a:pPr marL="114300" indent="0">
              <a:buNone/>
            </a:pPr>
            <a:r>
              <a:rPr lang="en-US" dirty="0"/>
              <a:t>These lower-level sources are great for background information on a topic and are helpful when trying to learn the basic vocabulary of a subject area.</a:t>
            </a:r>
          </a:p>
        </p:txBody>
      </p:sp>
      <p:sp>
        <p:nvSpPr>
          <p:cNvPr id="4" name="Text Placeholder 3">
            <a:extLst>
              <a:ext uri="{FF2B5EF4-FFF2-40B4-BE49-F238E27FC236}">
                <a16:creationId xmlns:a16="http://schemas.microsoft.com/office/drawing/2014/main" id="{9AC3754D-1EA7-4584-B515-35ECD7EB2CE8}"/>
              </a:ext>
            </a:extLst>
          </p:cNvPr>
          <p:cNvSpPr>
            <a:spLocks noGrp="1"/>
          </p:cNvSpPr>
          <p:nvPr>
            <p:ph type="body" idx="2"/>
          </p:nvPr>
        </p:nvSpPr>
        <p:spPr/>
        <p:txBody>
          <a:bodyPr/>
          <a:lstStyle/>
          <a:p>
            <a:r>
              <a:rPr lang="en-US" dirty="0"/>
              <a:t>Determing your needs</a:t>
            </a:r>
          </a:p>
        </p:txBody>
      </p:sp>
    </p:spTree>
    <p:extLst>
      <p:ext uri="{BB962C8B-B14F-4D97-AF65-F5344CB8AC3E}">
        <p14:creationId xmlns:p14="http://schemas.microsoft.com/office/powerpoint/2010/main" val="2981234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D2D52-794C-4C20-98C8-C27C0D1355B2}"/>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3D302161-5624-42F3-8D6B-C30486911BA6}"/>
              </a:ext>
            </a:extLst>
          </p:cNvPr>
          <p:cNvSpPr>
            <a:spLocks noGrp="1"/>
          </p:cNvSpPr>
          <p:nvPr>
            <p:ph type="body" idx="1"/>
          </p:nvPr>
        </p:nvSpPr>
        <p:spPr/>
        <p:txBody>
          <a:bodyPr>
            <a:normAutofit fontScale="92500"/>
          </a:bodyPr>
          <a:lstStyle/>
          <a:p>
            <a:pPr marL="114300" indent="0">
              <a:buNone/>
            </a:pPr>
            <a:r>
              <a:rPr lang="en-US" dirty="0"/>
              <a:t>There are two types of information:</a:t>
            </a:r>
          </a:p>
          <a:p>
            <a:pPr marL="571500" lvl="1" indent="0">
              <a:buNone/>
            </a:pPr>
            <a:r>
              <a:rPr lang="en-US" dirty="0"/>
              <a:t>Popular (or non-academic) sources</a:t>
            </a:r>
          </a:p>
          <a:p>
            <a:pPr marL="1028700" lvl="2" indent="0">
              <a:buNone/>
            </a:pPr>
            <a:r>
              <a:rPr lang="en-US" dirty="0"/>
              <a:t>Written for the general public, usually at a sixth- to eighth-grade reading level, so that they can be read by someone without a high school diploma. </a:t>
            </a:r>
          </a:p>
          <a:p>
            <a:pPr marL="1028700" lvl="2" indent="0">
              <a:buNone/>
            </a:pPr>
            <a:r>
              <a:rPr lang="en-US" dirty="0"/>
              <a:t>Useful to help you understand highly technical concepts and jargon used in scholarly sources.</a:t>
            </a:r>
          </a:p>
          <a:p>
            <a:pPr marL="1028700" lvl="2" indent="0">
              <a:buNone/>
            </a:pPr>
            <a:r>
              <a:rPr lang="en-US" dirty="0"/>
              <a:t>However, the information often contained in these sources is often limited because it must be conveyed so simply for its target audience.</a:t>
            </a:r>
          </a:p>
          <a:p>
            <a:pPr marL="571500" lvl="1" indent="0">
              <a:buNone/>
            </a:pPr>
            <a:r>
              <a:rPr lang="en-US" dirty="0"/>
              <a:t>Scholarly (or peer-reviewed) sources</a:t>
            </a:r>
          </a:p>
          <a:p>
            <a:pPr marL="1028700" lvl="2" indent="0">
              <a:buNone/>
            </a:pPr>
            <a:r>
              <a:rPr lang="en-US" dirty="0"/>
              <a:t>Written by experts in the field, usually professors in a specific discipline. </a:t>
            </a:r>
          </a:p>
          <a:p>
            <a:pPr marL="1028700" lvl="2" indent="0">
              <a:buNone/>
            </a:pPr>
            <a:r>
              <a:rPr lang="en-US" dirty="0"/>
              <a:t>Scholarly sources contain the original research of these experts, which has been vetted by their peers, other experts in their field, who ensure that the research is based on the most recent and reliable scholarship in that discipline. </a:t>
            </a:r>
          </a:p>
          <a:p>
            <a:pPr marL="1028700" lvl="2" indent="0">
              <a:buNone/>
            </a:pPr>
            <a:r>
              <a:rPr lang="en-US" dirty="0"/>
              <a:t>Contain technical jargon.</a:t>
            </a:r>
          </a:p>
        </p:txBody>
      </p:sp>
      <p:sp>
        <p:nvSpPr>
          <p:cNvPr id="4" name="Text Placeholder 3">
            <a:extLst>
              <a:ext uri="{FF2B5EF4-FFF2-40B4-BE49-F238E27FC236}">
                <a16:creationId xmlns:a16="http://schemas.microsoft.com/office/drawing/2014/main" id="{F970BB61-D2F6-444A-9D87-D6CFC9C67464}"/>
              </a:ext>
            </a:extLst>
          </p:cNvPr>
          <p:cNvSpPr>
            <a:spLocks noGrp="1"/>
          </p:cNvSpPr>
          <p:nvPr>
            <p:ph type="body" idx="2"/>
          </p:nvPr>
        </p:nvSpPr>
        <p:spPr/>
        <p:txBody>
          <a:bodyPr/>
          <a:lstStyle/>
          <a:p>
            <a:pPr marL="0" indent="0"/>
            <a:r>
              <a:rPr lang="en-US" dirty="0"/>
              <a:t>Finding reliable sources of information</a:t>
            </a:r>
          </a:p>
        </p:txBody>
      </p:sp>
    </p:spTree>
    <p:extLst>
      <p:ext uri="{BB962C8B-B14F-4D97-AF65-F5344CB8AC3E}">
        <p14:creationId xmlns:p14="http://schemas.microsoft.com/office/powerpoint/2010/main" val="340401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E6FE-6C6D-46E4-A3D3-2EB190BCAB4F}"/>
              </a:ext>
            </a:extLst>
          </p:cNvPr>
          <p:cNvSpPr>
            <a:spLocks noGrp="1"/>
          </p:cNvSpPr>
          <p:nvPr>
            <p:ph type="title"/>
          </p:nvPr>
        </p:nvSpPr>
        <p:spPr/>
        <p:txBody>
          <a:bodyPr/>
          <a:lstStyle/>
          <a:p>
            <a:r>
              <a:rPr lang="en-US" dirty="0"/>
              <a:t>Developing a Research Strategy</a:t>
            </a:r>
          </a:p>
        </p:txBody>
      </p:sp>
      <p:sp>
        <p:nvSpPr>
          <p:cNvPr id="3" name="Text Placeholder 2">
            <a:extLst>
              <a:ext uri="{FF2B5EF4-FFF2-40B4-BE49-F238E27FC236}">
                <a16:creationId xmlns:a16="http://schemas.microsoft.com/office/drawing/2014/main" id="{430A3BB3-33A3-4946-A2ED-12CA5E7EE643}"/>
              </a:ext>
            </a:extLst>
          </p:cNvPr>
          <p:cNvSpPr>
            <a:spLocks noGrp="1"/>
          </p:cNvSpPr>
          <p:nvPr>
            <p:ph type="body" idx="1"/>
          </p:nvPr>
        </p:nvSpPr>
        <p:spPr/>
        <p:txBody>
          <a:bodyPr/>
          <a:lstStyle/>
          <a:p>
            <a:pPr marL="114300" indent="0">
              <a:buNone/>
            </a:pPr>
            <a:r>
              <a:rPr lang="en-US" dirty="0"/>
              <a:t>Types of Popular Sources</a:t>
            </a:r>
          </a:p>
          <a:p>
            <a:pPr marL="571500" lvl="1" indent="0">
              <a:buNone/>
            </a:pPr>
            <a:r>
              <a:rPr lang="en-US" dirty="0"/>
              <a:t>Books</a:t>
            </a:r>
          </a:p>
          <a:p>
            <a:pPr marL="571500" lvl="1" indent="0">
              <a:buNone/>
            </a:pPr>
            <a:r>
              <a:rPr lang="en-US" dirty="0"/>
              <a:t>General interest periodicals</a:t>
            </a:r>
          </a:p>
          <a:p>
            <a:pPr marL="571500" lvl="1" indent="0">
              <a:buNone/>
            </a:pPr>
            <a:r>
              <a:rPr lang="en-US" dirty="0"/>
              <a:t>Special interest periodicals</a:t>
            </a:r>
          </a:p>
          <a:p>
            <a:pPr marL="571500" lvl="1" indent="0">
              <a:buNone/>
            </a:pPr>
            <a:r>
              <a:rPr lang="en-US" dirty="0"/>
              <a:t>Newspapers, blogs, and newsgathering agencies</a:t>
            </a:r>
          </a:p>
          <a:p>
            <a:pPr marL="571500" lvl="1" indent="0">
              <a:buNone/>
            </a:pPr>
            <a:r>
              <a:rPr lang="en-US" dirty="0"/>
              <a:t>Encyclopedias</a:t>
            </a:r>
          </a:p>
          <a:p>
            <a:pPr marL="571500" lvl="1" indent="0">
              <a:buNone/>
            </a:pPr>
            <a:r>
              <a:rPr lang="en-US" dirty="0"/>
              <a:t>Websites</a:t>
            </a:r>
          </a:p>
        </p:txBody>
      </p:sp>
      <p:sp>
        <p:nvSpPr>
          <p:cNvPr id="4" name="Text Placeholder 3">
            <a:extLst>
              <a:ext uri="{FF2B5EF4-FFF2-40B4-BE49-F238E27FC236}">
                <a16:creationId xmlns:a16="http://schemas.microsoft.com/office/drawing/2014/main" id="{6EBA8E58-5E7C-428C-A8BF-98B913AC5CD9}"/>
              </a:ext>
            </a:extLst>
          </p:cNvPr>
          <p:cNvSpPr>
            <a:spLocks noGrp="1"/>
          </p:cNvSpPr>
          <p:nvPr>
            <p:ph type="body" idx="2"/>
          </p:nvPr>
        </p:nvSpPr>
        <p:spPr/>
        <p:txBody>
          <a:bodyPr/>
          <a:lstStyle/>
          <a:p>
            <a:r>
              <a:rPr lang="en-US" dirty="0"/>
              <a:t>Popular Sources</a:t>
            </a:r>
          </a:p>
        </p:txBody>
      </p:sp>
    </p:spTree>
    <p:extLst>
      <p:ext uri="{BB962C8B-B14F-4D97-AF65-F5344CB8AC3E}">
        <p14:creationId xmlns:p14="http://schemas.microsoft.com/office/powerpoint/2010/main" val="149421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9E595F-FE67-4DDB-B7C3-45AF536E1424}"/>
              </a:ext>
            </a:extLst>
          </p:cNvPr>
          <p:cNvSpPr txBox="1"/>
          <p:nvPr/>
        </p:nvSpPr>
        <p:spPr>
          <a:xfrm>
            <a:off x="3042805" y="2416801"/>
            <a:ext cx="7867650" cy="3416320"/>
          </a:xfrm>
          <a:prstGeom prst="rect">
            <a:avLst/>
          </a:prstGeom>
          <a:noFill/>
        </p:spPr>
        <p:txBody>
          <a:bodyPr wrap="square">
            <a:spAutoFit/>
          </a:bodyPr>
          <a:lstStyle/>
          <a:p>
            <a:r>
              <a:rPr lang="en-US" sz="2000" b="1" dirty="0"/>
              <a:t>Learning Objectives:</a:t>
            </a:r>
          </a:p>
          <a:p>
            <a:endParaRPr lang="en-US" dirty="0"/>
          </a:p>
          <a:p>
            <a:pPr marL="285750" indent="-285750">
              <a:buFont typeface="Arial" panose="020B0604020202020204" pitchFamily="34" charset="0"/>
              <a:buChar char="•"/>
            </a:pPr>
            <a:r>
              <a:rPr lang="en-US" dirty="0"/>
              <a:t>Discover that research is not only useful, but fun.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Describe how to establish research needs before beginning research.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Identify appropriate scholarly and popular sources.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Differentiate between primary and secondary research.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Understand how to incorporate sources within a speech and how to use sources ethically.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Differentiate between direct quotations and paraphrases of information within a speech.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Explain twelve strategies for avoiding plagiarism.</a:t>
            </a:r>
          </a:p>
        </p:txBody>
      </p:sp>
    </p:spTree>
    <p:extLst>
      <p:ext uri="{BB962C8B-B14F-4D97-AF65-F5344CB8AC3E}">
        <p14:creationId xmlns:p14="http://schemas.microsoft.com/office/powerpoint/2010/main" val="1080444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75A3-2E8D-433E-94EF-C54F74613393}"/>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256B9750-BEF7-466B-B020-8245DCFF4695}"/>
              </a:ext>
            </a:extLst>
          </p:cNvPr>
          <p:cNvSpPr>
            <a:spLocks noGrp="1"/>
          </p:cNvSpPr>
          <p:nvPr>
            <p:ph type="body" idx="1"/>
          </p:nvPr>
        </p:nvSpPr>
        <p:spPr/>
        <p:txBody>
          <a:bodyPr>
            <a:normAutofit fontScale="85000" lnSpcReduction="20000"/>
          </a:bodyPr>
          <a:lstStyle/>
          <a:p>
            <a:pPr marL="114300" indent="0">
              <a:buNone/>
            </a:pPr>
            <a:r>
              <a:rPr lang="en-US" dirty="0"/>
              <a:t>A book is a full-length manuscript consisting of chapters.</a:t>
            </a:r>
          </a:p>
          <a:p>
            <a:pPr marL="114300" indent="0">
              <a:buNone/>
            </a:pPr>
            <a:r>
              <a:rPr lang="en-US" dirty="0"/>
              <a:t>Books can be written by single or multiple authors, as well as be edited collections of essays by different authors.</a:t>
            </a:r>
          </a:p>
          <a:p>
            <a:pPr marL="114300" indent="0">
              <a:buNone/>
            </a:pPr>
            <a:r>
              <a:rPr lang="en-US" dirty="0"/>
              <a:t>They are available as either hard or digital copy, and some libraries have both types in their collections.</a:t>
            </a:r>
          </a:p>
          <a:p>
            <a:pPr marL="114300" indent="0">
              <a:buNone/>
            </a:pPr>
            <a:r>
              <a:rPr lang="en-US" dirty="0"/>
              <a:t>Books can be accessed in several ways:</a:t>
            </a:r>
          </a:p>
          <a:p>
            <a:pPr marL="571500" lvl="1" indent="0">
              <a:buNone/>
            </a:pPr>
            <a:r>
              <a:rPr lang="en-US" dirty="0"/>
              <a:t>Through your library’s databases</a:t>
            </a:r>
          </a:p>
          <a:p>
            <a:pPr marL="571500" lvl="1" indent="0">
              <a:buNone/>
            </a:pPr>
            <a:r>
              <a:rPr lang="en-US" dirty="0"/>
              <a:t>Through interlibrary loan if your library does not have a copy of the book. </a:t>
            </a:r>
          </a:p>
          <a:p>
            <a:pPr marL="1028700" lvl="2" indent="0">
              <a:buNone/>
            </a:pPr>
            <a:r>
              <a:rPr lang="en-US" dirty="0"/>
              <a:t>An interlibrary loan is a process where librarians are able to search other libraries to locate the book a researcher is trying to find. </a:t>
            </a:r>
          </a:p>
          <a:p>
            <a:pPr marL="571500" lvl="1" indent="0">
              <a:buNone/>
            </a:pPr>
            <a:r>
              <a:rPr lang="en-US" dirty="0"/>
              <a:t>Retail bookseller sites like Amazon.com, which you can also use as a database.</a:t>
            </a:r>
          </a:p>
          <a:p>
            <a:pPr marL="1028700" lvl="2" indent="0">
              <a:buNone/>
            </a:pPr>
            <a:r>
              <a:rPr lang="en-US" dirty="0"/>
              <a:t>If you find a useful title, see if your library owns a copy or can interlibrary loan the item for you.</a:t>
            </a:r>
          </a:p>
          <a:p>
            <a:pPr marL="571500" lvl="1" indent="0">
              <a:buNone/>
            </a:pPr>
            <a:r>
              <a:rPr lang="en-US" dirty="0"/>
              <a:t>For free on-line as digitized content from sites such as Project Gutenberg, Google Books, Read Print, Open Library, and Get Free e-Books.</a:t>
            </a:r>
          </a:p>
        </p:txBody>
      </p:sp>
      <p:sp>
        <p:nvSpPr>
          <p:cNvPr id="4" name="Text Placeholder 3">
            <a:extLst>
              <a:ext uri="{FF2B5EF4-FFF2-40B4-BE49-F238E27FC236}">
                <a16:creationId xmlns:a16="http://schemas.microsoft.com/office/drawing/2014/main" id="{79031F8B-120F-4BD6-8AF2-ED7801119B7B}"/>
              </a:ext>
            </a:extLst>
          </p:cNvPr>
          <p:cNvSpPr>
            <a:spLocks noGrp="1"/>
          </p:cNvSpPr>
          <p:nvPr>
            <p:ph type="body" idx="2"/>
          </p:nvPr>
        </p:nvSpPr>
        <p:spPr/>
        <p:txBody>
          <a:bodyPr/>
          <a:lstStyle/>
          <a:p>
            <a:r>
              <a:rPr lang="en-US" dirty="0"/>
              <a:t>Books</a:t>
            </a:r>
          </a:p>
          <a:p>
            <a:endParaRPr lang="en-US" dirty="0"/>
          </a:p>
        </p:txBody>
      </p:sp>
      <p:pic>
        <p:nvPicPr>
          <p:cNvPr id="6" name="Picture 5" descr="A stack of books.">
            <a:extLst>
              <a:ext uri="{FF2B5EF4-FFF2-40B4-BE49-F238E27FC236}">
                <a16:creationId xmlns:a16="http://schemas.microsoft.com/office/drawing/2014/main" id="{630CEDC1-0AA9-4694-AE5C-9C67F07E79E6}"/>
              </a:ext>
            </a:extLst>
          </p:cNvPr>
          <p:cNvPicPr>
            <a:picLocks noChangeAspect="1"/>
          </p:cNvPicPr>
          <p:nvPr/>
        </p:nvPicPr>
        <p:blipFill>
          <a:blip r:embed="rId2"/>
          <a:stretch>
            <a:fillRect/>
          </a:stretch>
        </p:blipFill>
        <p:spPr>
          <a:xfrm>
            <a:off x="2647516" y="2514600"/>
            <a:ext cx="2505075" cy="1828800"/>
          </a:xfrm>
          <a:prstGeom prst="rect">
            <a:avLst/>
          </a:prstGeom>
        </p:spPr>
      </p:pic>
    </p:spTree>
    <p:extLst>
      <p:ext uri="{BB962C8B-B14F-4D97-AF65-F5344CB8AC3E}">
        <p14:creationId xmlns:p14="http://schemas.microsoft.com/office/powerpoint/2010/main" val="996665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6C8E1-EE68-462E-AB51-3884A03B59BB}"/>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54089E52-0D2F-42F2-AF21-A10723C93438}"/>
              </a:ext>
            </a:extLst>
          </p:cNvPr>
          <p:cNvSpPr>
            <a:spLocks noGrp="1"/>
          </p:cNvSpPr>
          <p:nvPr>
            <p:ph type="body" idx="1"/>
          </p:nvPr>
        </p:nvSpPr>
        <p:spPr/>
        <p:txBody>
          <a:bodyPr/>
          <a:lstStyle/>
          <a:p>
            <a:pPr marL="114300" indent="0">
              <a:buNone/>
            </a:pPr>
            <a:r>
              <a:rPr lang="en-US" b="1" dirty="0"/>
              <a:t>Periodicals</a:t>
            </a:r>
            <a:r>
              <a:rPr lang="en-US" dirty="0"/>
              <a:t> are magazines and newsletters published regularly. </a:t>
            </a:r>
          </a:p>
          <a:p>
            <a:pPr marL="571500" lvl="1" indent="0">
              <a:buNone/>
            </a:pPr>
            <a:r>
              <a:rPr lang="en-US" b="1" dirty="0"/>
              <a:t>General-interest periodicals </a:t>
            </a:r>
            <a:r>
              <a:rPr lang="en-US" dirty="0"/>
              <a:t>are so named because most people would find these magazines and find them interesting and topical.</a:t>
            </a:r>
          </a:p>
          <a:p>
            <a:pPr marL="571500" lvl="1" indent="0">
              <a:buNone/>
            </a:pPr>
            <a:r>
              <a:rPr lang="en-US" dirty="0"/>
              <a:t>Examples include </a:t>
            </a:r>
            <a:r>
              <a:rPr lang="en-US" i="1" dirty="0"/>
              <a:t>The New Yorker</a:t>
            </a:r>
            <a:r>
              <a:rPr lang="en-US" dirty="0"/>
              <a:t>, </a:t>
            </a:r>
            <a:r>
              <a:rPr lang="en-US" i="1" dirty="0"/>
              <a:t>The Atlantic</a:t>
            </a:r>
            <a:r>
              <a:rPr lang="en-US" dirty="0"/>
              <a:t>, and Smithsonian. </a:t>
            </a:r>
          </a:p>
          <a:p>
            <a:pPr marL="571500" lvl="1" indent="0">
              <a:buNone/>
            </a:pPr>
            <a:r>
              <a:rPr lang="en-US" b="1" dirty="0"/>
              <a:t>Special-interest periodicals </a:t>
            </a:r>
            <a:r>
              <a:rPr lang="en-US" dirty="0"/>
              <a:t>are published for an audience interested in a specific subject.</a:t>
            </a:r>
          </a:p>
          <a:p>
            <a:pPr marL="571500" lvl="1" indent="0">
              <a:buNone/>
            </a:pPr>
            <a:r>
              <a:rPr lang="en-US" dirty="0"/>
              <a:t>Examples include </a:t>
            </a:r>
            <a:r>
              <a:rPr lang="en-US" i="1" dirty="0"/>
              <a:t>Sports Illustrated</a:t>
            </a:r>
            <a:r>
              <a:rPr lang="en-US" dirty="0"/>
              <a:t>, </a:t>
            </a:r>
            <a:r>
              <a:rPr lang="en-US" i="1" dirty="0"/>
              <a:t>Bloomberg’s Business Week</a:t>
            </a:r>
            <a:r>
              <a:rPr lang="en-US" dirty="0"/>
              <a:t>, </a:t>
            </a:r>
            <a:r>
              <a:rPr lang="en-US" i="1" dirty="0"/>
              <a:t>GQ</a:t>
            </a:r>
            <a:r>
              <a:rPr lang="en-US" dirty="0"/>
              <a:t>, </a:t>
            </a:r>
            <a:r>
              <a:rPr lang="en-US" i="1" dirty="0"/>
              <a:t>Vogue</a:t>
            </a:r>
            <a:r>
              <a:rPr lang="en-US" dirty="0"/>
              <a:t>, </a:t>
            </a:r>
            <a:r>
              <a:rPr lang="en-US" i="1" dirty="0"/>
              <a:t>Popular Science</a:t>
            </a:r>
            <a:r>
              <a:rPr lang="en-US" dirty="0"/>
              <a:t>, </a:t>
            </a:r>
            <a:r>
              <a:rPr lang="en-US" i="1" dirty="0"/>
              <a:t>National Geographic</a:t>
            </a:r>
            <a:r>
              <a:rPr lang="en-US" dirty="0"/>
              <a:t>, </a:t>
            </a:r>
            <a:r>
              <a:rPr lang="en-US" i="1" dirty="0"/>
              <a:t>The Economist</a:t>
            </a:r>
            <a:r>
              <a:rPr lang="en-US" dirty="0"/>
              <a:t>, and </a:t>
            </a:r>
            <a:r>
              <a:rPr lang="en-US" i="1" dirty="0"/>
              <a:t>Scientific American</a:t>
            </a:r>
            <a:r>
              <a:rPr lang="en-US" dirty="0"/>
              <a:t>.</a:t>
            </a:r>
          </a:p>
        </p:txBody>
      </p:sp>
      <p:sp>
        <p:nvSpPr>
          <p:cNvPr id="4" name="Text Placeholder 3">
            <a:extLst>
              <a:ext uri="{FF2B5EF4-FFF2-40B4-BE49-F238E27FC236}">
                <a16:creationId xmlns:a16="http://schemas.microsoft.com/office/drawing/2014/main" id="{D79E0BFD-CF38-453C-A1BD-EA04CC024F24}"/>
              </a:ext>
            </a:extLst>
          </p:cNvPr>
          <p:cNvSpPr>
            <a:spLocks noGrp="1"/>
          </p:cNvSpPr>
          <p:nvPr>
            <p:ph type="body" idx="2"/>
          </p:nvPr>
        </p:nvSpPr>
        <p:spPr/>
        <p:txBody>
          <a:bodyPr/>
          <a:lstStyle/>
          <a:p>
            <a:pPr marL="0" indent="0"/>
            <a:r>
              <a:rPr lang="en-US" dirty="0"/>
              <a:t>General- and special-interest periodicals</a:t>
            </a:r>
          </a:p>
          <a:p>
            <a:pPr marL="0" indent="0"/>
            <a:endParaRPr lang="en-US" dirty="0"/>
          </a:p>
        </p:txBody>
      </p:sp>
      <p:pic>
        <p:nvPicPr>
          <p:cNvPr id="6" name="Picture 5" descr="A spread of general- and special-interest periodicals.">
            <a:extLst>
              <a:ext uri="{FF2B5EF4-FFF2-40B4-BE49-F238E27FC236}">
                <a16:creationId xmlns:a16="http://schemas.microsoft.com/office/drawing/2014/main" id="{A523380C-74D2-4104-9572-D7658514BAE2}"/>
              </a:ext>
            </a:extLst>
          </p:cNvPr>
          <p:cNvPicPr>
            <a:picLocks noChangeAspect="1"/>
          </p:cNvPicPr>
          <p:nvPr/>
        </p:nvPicPr>
        <p:blipFill>
          <a:blip r:embed="rId2"/>
          <a:stretch>
            <a:fillRect/>
          </a:stretch>
        </p:blipFill>
        <p:spPr>
          <a:xfrm>
            <a:off x="2956213" y="2589068"/>
            <a:ext cx="1790700" cy="2552700"/>
          </a:xfrm>
          <a:prstGeom prst="rect">
            <a:avLst/>
          </a:prstGeom>
        </p:spPr>
      </p:pic>
    </p:spTree>
    <p:extLst>
      <p:ext uri="{BB962C8B-B14F-4D97-AF65-F5344CB8AC3E}">
        <p14:creationId xmlns:p14="http://schemas.microsoft.com/office/powerpoint/2010/main" val="359671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F73FA-3C00-4116-8D55-EB79704EE8FE}"/>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78AAB44E-8D9B-48F6-963D-99B9B3CEE51B}"/>
              </a:ext>
            </a:extLst>
          </p:cNvPr>
          <p:cNvSpPr>
            <a:spLocks noGrp="1"/>
          </p:cNvSpPr>
          <p:nvPr>
            <p:ph type="body" idx="1"/>
          </p:nvPr>
        </p:nvSpPr>
        <p:spPr/>
        <p:txBody>
          <a:bodyPr>
            <a:normAutofit lnSpcReduction="10000"/>
          </a:bodyPr>
          <a:lstStyle/>
          <a:p>
            <a:pPr marL="114300" indent="0">
              <a:buNone/>
            </a:pPr>
            <a:r>
              <a:rPr lang="en-US" dirty="0"/>
              <a:t>Newspapers and blogs are other major sources of popular information. </a:t>
            </a:r>
          </a:p>
          <a:p>
            <a:pPr marL="114300" indent="0">
              <a:buNone/>
            </a:pPr>
            <a:r>
              <a:rPr lang="en-US" dirty="0"/>
              <a:t>Most colleges and universities have electronic access to full text of major newspapers as well as smaller state newspapers.</a:t>
            </a:r>
          </a:p>
          <a:p>
            <a:pPr marL="114300" indent="0">
              <a:buNone/>
            </a:pPr>
            <a:r>
              <a:rPr lang="en-US" dirty="0"/>
              <a:t>Some blogs such as </a:t>
            </a:r>
            <a:r>
              <a:rPr lang="en-US" i="1" dirty="0"/>
              <a:t>The Huffington Post</a:t>
            </a:r>
            <a:r>
              <a:rPr lang="en-US" dirty="0"/>
              <a:t>, </a:t>
            </a:r>
            <a:r>
              <a:rPr lang="en-US" i="1" dirty="0" err="1"/>
              <a:t>Talkingpoints</a:t>
            </a:r>
            <a:r>
              <a:rPr lang="en-US" i="1" dirty="0"/>
              <a:t> Memo</a:t>
            </a:r>
            <a:r>
              <a:rPr lang="en-US" dirty="0"/>
              <a:t>, </a:t>
            </a:r>
            <a:r>
              <a:rPr lang="en-US" i="1" dirty="0"/>
              <a:t>The Daily Beast</a:t>
            </a:r>
            <a:r>
              <a:rPr lang="en-US" dirty="0"/>
              <a:t>, and </a:t>
            </a:r>
            <a:r>
              <a:rPr lang="en-US" i="1" dirty="0"/>
              <a:t>Salon</a:t>
            </a:r>
            <a:r>
              <a:rPr lang="en-US" dirty="0"/>
              <a:t> function similarly to newspapers.</a:t>
            </a:r>
          </a:p>
          <a:p>
            <a:pPr marL="114300" indent="0">
              <a:buNone/>
            </a:pPr>
            <a:r>
              <a:rPr lang="en-US" dirty="0"/>
              <a:t>Blogs can also be authoritative sources of news, provided that they are run by professional journalists or other types of experts.</a:t>
            </a:r>
          </a:p>
          <a:p>
            <a:pPr marL="571500" lvl="1" indent="0">
              <a:buNone/>
            </a:pPr>
            <a:r>
              <a:rPr lang="en-US" dirty="0"/>
              <a:t>Many major news stories have been broken by professional bloggers rather than traditional newspaper reporters.</a:t>
            </a:r>
          </a:p>
          <a:p>
            <a:pPr marL="571500" lvl="1" indent="0">
              <a:buNone/>
            </a:pPr>
            <a:r>
              <a:rPr lang="en-US" dirty="0"/>
              <a:t>However, anyone can create a blog, so be sure to determine the credentials of the writer before relying on a blog as a source.</a:t>
            </a:r>
          </a:p>
        </p:txBody>
      </p:sp>
      <p:sp>
        <p:nvSpPr>
          <p:cNvPr id="4" name="Text Placeholder 3">
            <a:extLst>
              <a:ext uri="{FF2B5EF4-FFF2-40B4-BE49-F238E27FC236}">
                <a16:creationId xmlns:a16="http://schemas.microsoft.com/office/drawing/2014/main" id="{E2544398-EE1E-4775-A740-B7BFF75FB16D}"/>
              </a:ext>
            </a:extLst>
          </p:cNvPr>
          <p:cNvSpPr>
            <a:spLocks noGrp="1"/>
          </p:cNvSpPr>
          <p:nvPr>
            <p:ph type="body" idx="2"/>
          </p:nvPr>
        </p:nvSpPr>
        <p:spPr/>
        <p:txBody>
          <a:bodyPr/>
          <a:lstStyle/>
          <a:p>
            <a:pPr marL="0" indent="0"/>
            <a:r>
              <a:rPr lang="en-US" dirty="0"/>
              <a:t>Newspapers and Blogs</a:t>
            </a:r>
          </a:p>
          <a:p>
            <a:pPr marL="0" indent="0"/>
            <a:endParaRPr lang="en-US" dirty="0"/>
          </a:p>
        </p:txBody>
      </p:sp>
      <p:pic>
        <p:nvPicPr>
          <p:cNvPr id="6" name="Picture 5" descr="A stack of newspapers&#10;&#10;">
            <a:extLst>
              <a:ext uri="{FF2B5EF4-FFF2-40B4-BE49-F238E27FC236}">
                <a16:creationId xmlns:a16="http://schemas.microsoft.com/office/drawing/2014/main" id="{A0C28CC1-EE27-40F9-A869-87397BAD2431}"/>
              </a:ext>
            </a:extLst>
          </p:cNvPr>
          <p:cNvPicPr>
            <a:picLocks noChangeAspect="1"/>
          </p:cNvPicPr>
          <p:nvPr/>
        </p:nvPicPr>
        <p:blipFill>
          <a:blip r:embed="rId2"/>
          <a:stretch>
            <a:fillRect/>
          </a:stretch>
        </p:blipFill>
        <p:spPr>
          <a:xfrm>
            <a:off x="2589212" y="2777403"/>
            <a:ext cx="2686050" cy="1704975"/>
          </a:xfrm>
          <a:prstGeom prst="rect">
            <a:avLst/>
          </a:prstGeom>
        </p:spPr>
      </p:pic>
    </p:spTree>
    <p:extLst>
      <p:ext uri="{BB962C8B-B14F-4D97-AF65-F5344CB8AC3E}">
        <p14:creationId xmlns:p14="http://schemas.microsoft.com/office/powerpoint/2010/main" val="829435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550E7-20B1-4B69-8773-D0B1D2E4AB99}"/>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96243FD9-AC0F-4D2C-A4A5-5B8170CF363E}"/>
              </a:ext>
            </a:extLst>
          </p:cNvPr>
          <p:cNvSpPr>
            <a:spLocks noGrp="1"/>
          </p:cNvSpPr>
          <p:nvPr>
            <p:ph type="body" idx="1"/>
          </p:nvPr>
        </p:nvSpPr>
        <p:spPr/>
        <p:txBody>
          <a:bodyPr/>
          <a:lstStyle/>
          <a:p>
            <a:pPr marL="114300" indent="0">
              <a:buNone/>
            </a:pPr>
            <a:r>
              <a:rPr lang="en-US" dirty="0"/>
              <a:t>News-gathering organizations may or may not be associated with a publication or network. </a:t>
            </a:r>
          </a:p>
          <a:p>
            <a:pPr marL="114300" indent="0">
              <a:buNone/>
            </a:pPr>
            <a:r>
              <a:rPr lang="en-US" dirty="0"/>
              <a:t>For example, AP (Associated Press) and Reuters are wire services that sell content to newspapers and television stations worldwide from their network of reporters.</a:t>
            </a:r>
          </a:p>
          <a:p>
            <a:pPr marL="114300" indent="0">
              <a:buNone/>
            </a:pPr>
            <a:r>
              <a:rPr lang="en-US" dirty="0"/>
              <a:t>Other reliable newsgathering sources include BBC News (United Kingdom), CBC (Canadian Broadcasting Corporation) News, PBS (Public Broadcasting System—United States), and Al Jazeera World News (analysis from the Middle East and worldwide).</a:t>
            </a:r>
          </a:p>
        </p:txBody>
      </p:sp>
      <p:sp>
        <p:nvSpPr>
          <p:cNvPr id="4" name="Text Placeholder 3">
            <a:extLst>
              <a:ext uri="{FF2B5EF4-FFF2-40B4-BE49-F238E27FC236}">
                <a16:creationId xmlns:a16="http://schemas.microsoft.com/office/drawing/2014/main" id="{92B5EE8C-AEDC-46A4-BCBC-F936EA8832B6}"/>
              </a:ext>
            </a:extLst>
          </p:cNvPr>
          <p:cNvSpPr>
            <a:spLocks noGrp="1"/>
          </p:cNvSpPr>
          <p:nvPr>
            <p:ph type="body" idx="2"/>
          </p:nvPr>
        </p:nvSpPr>
        <p:spPr/>
        <p:txBody>
          <a:bodyPr/>
          <a:lstStyle/>
          <a:p>
            <a:r>
              <a:rPr lang="en-US" dirty="0"/>
              <a:t>Newsgathering Organizations</a:t>
            </a:r>
          </a:p>
        </p:txBody>
      </p:sp>
    </p:spTree>
    <p:extLst>
      <p:ext uri="{BB962C8B-B14F-4D97-AF65-F5344CB8AC3E}">
        <p14:creationId xmlns:p14="http://schemas.microsoft.com/office/powerpoint/2010/main" val="1093458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301F-1586-48B3-984E-666AF2F48952}"/>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D04CCB6B-3F07-4882-A86A-3762DF38BDDB}"/>
              </a:ext>
            </a:extLst>
          </p:cNvPr>
          <p:cNvSpPr>
            <a:spLocks noGrp="1"/>
          </p:cNvSpPr>
          <p:nvPr>
            <p:ph type="body" idx="1"/>
          </p:nvPr>
        </p:nvSpPr>
        <p:spPr/>
        <p:txBody>
          <a:bodyPr/>
          <a:lstStyle/>
          <a:p>
            <a:pPr marL="114300" indent="0">
              <a:buNone/>
            </a:pPr>
            <a:r>
              <a:rPr lang="en-US" dirty="0"/>
              <a:t>Encyclopedias provide short, very general information about a topic and are available in both print and electronic formats.</a:t>
            </a:r>
          </a:p>
          <a:p>
            <a:pPr marL="114300" indent="0">
              <a:buNone/>
            </a:pPr>
            <a:r>
              <a:rPr lang="en-US" b="1" dirty="0"/>
              <a:t>General encyclopedias </a:t>
            </a:r>
            <a:r>
              <a:rPr lang="en-US" dirty="0"/>
              <a:t>such as </a:t>
            </a:r>
            <a:r>
              <a:rPr lang="en-US" i="1" dirty="0"/>
              <a:t>Wikipedia </a:t>
            </a:r>
            <a:r>
              <a:rPr lang="en-US" dirty="0"/>
              <a:t>and </a:t>
            </a:r>
            <a:r>
              <a:rPr lang="en-US" i="1" dirty="0"/>
              <a:t>Encyclopedia Britannica </a:t>
            </a:r>
            <a:r>
              <a:rPr lang="en-US" dirty="0"/>
              <a:t>are designed to give only brief, fairly superficial summaries of a topic area. </a:t>
            </a:r>
          </a:p>
          <a:p>
            <a:pPr marL="571500" lvl="1" indent="0">
              <a:buNone/>
            </a:pPr>
            <a:r>
              <a:rPr lang="en-US" dirty="0"/>
              <a:t>While they may be useful for finding out what something is, they don’t provide enough specific information to be helpful sources of research. </a:t>
            </a:r>
          </a:p>
          <a:p>
            <a:pPr marL="114300" indent="0">
              <a:buNone/>
            </a:pPr>
            <a:r>
              <a:rPr lang="en-US" b="1" dirty="0"/>
              <a:t>Specialized encyclopedias</a:t>
            </a:r>
            <a:r>
              <a:rPr lang="en-US" dirty="0"/>
              <a:t>, however, often provide more detailed summaries of topics and include references, so they are more helpful for research.</a:t>
            </a:r>
          </a:p>
        </p:txBody>
      </p:sp>
      <p:sp>
        <p:nvSpPr>
          <p:cNvPr id="4" name="Text Placeholder 3">
            <a:extLst>
              <a:ext uri="{FF2B5EF4-FFF2-40B4-BE49-F238E27FC236}">
                <a16:creationId xmlns:a16="http://schemas.microsoft.com/office/drawing/2014/main" id="{10BACB66-9014-47FF-9A88-16F32EAE9011}"/>
              </a:ext>
            </a:extLst>
          </p:cNvPr>
          <p:cNvSpPr>
            <a:spLocks noGrp="1"/>
          </p:cNvSpPr>
          <p:nvPr>
            <p:ph type="body" idx="2"/>
          </p:nvPr>
        </p:nvSpPr>
        <p:spPr/>
        <p:txBody>
          <a:bodyPr/>
          <a:lstStyle/>
          <a:p>
            <a:r>
              <a:rPr lang="en-US" dirty="0"/>
              <a:t>Encyclopedias</a:t>
            </a:r>
          </a:p>
          <a:p>
            <a:endParaRPr lang="en-US" dirty="0"/>
          </a:p>
        </p:txBody>
      </p:sp>
      <p:pic>
        <p:nvPicPr>
          <p:cNvPr id="6" name="Picture 5" descr="A multi-volume encyclopedia in hard copy format.">
            <a:extLst>
              <a:ext uri="{FF2B5EF4-FFF2-40B4-BE49-F238E27FC236}">
                <a16:creationId xmlns:a16="http://schemas.microsoft.com/office/drawing/2014/main" id="{16BCDE3D-6C44-4C84-BAFA-EFED2D122284}"/>
              </a:ext>
            </a:extLst>
          </p:cNvPr>
          <p:cNvPicPr>
            <a:picLocks noChangeAspect="1"/>
          </p:cNvPicPr>
          <p:nvPr/>
        </p:nvPicPr>
        <p:blipFill>
          <a:blip r:embed="rId2"/>
          <a:stretch>
            <a:fillRect/>
          </a:stretch>
        </p:blipFill>
        <p:spPr>
          <a:xfrm>
            <a:off x="2832821" y="2786062"/>
            <a:ext cx="2619375" cy="1743075"/>
          </a:xfrm>
          <a:prstGeom prst="rect">
            <a:avLst/>
          </a:prstGeom>
        </p:spPr>
      </p:pic>
    </p:spTree>
    <p:extLst>
      <p:ext uri="{BB962C8B-B14F-4D97-AF65-F5344CB8AC3E}">
        <p14:creationId xmlns:p14="http://schemas.microsoft.com/office/powerpoint/2010/main" val="265733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87C54-80B5-4916-9DC5-A9F4B51CF174}"/>
              </a:ext>
            </a:extLst>
          </p:cNvPr>
          <p:cNvSpPr>
            <a:spLocks noGrp="1"/>
          </p:cNvSpPr>
          <p:nvPr>
            <p:ph type="title"/>
          </p:nvPr>
        </p:nvSpPr>
        <p:spPr/>
        <p:txBody>
          <a:bodyPr/>
          <a:lstStyle/>
          <a:p>
            <a:r>
              <a:rPr lang="en-US" dirty="0"/>
              <a:t>Popular Information Sources</a:t>
            </a:r>
          </a:p>
        </p:txBody>
      </p:sp>
      <p:sp>
        <p:nvSpPr>
          <p:cNvPr id="3" name="Text Placeholder 2">
            <a:extLst>
              <a:ext uri="{FF2B5EF4-FFF2-40B4-BE49-F238E27FC236}">
                <a16:creationId xmlns:a16="http://schemas.microsoft.com/office/drawing/2014/main" id="{137E5F6A-AC98-413C-B998-19838AACD161}"/>
              </a:ext>
            </a:extLst>
          </p:cNvPr>
          <p:cNvSpPr>
            <a:spLocks noGrp="1"/>
          </p:cNvSpPr>
          <p:nvPr>
            <p:ph type="body" idx="1"/>
          </p:nvPr>
        </p:nvSpPr>
        <p:spPr/>
        <p:txBody>
          <a:bodyPr>
            <a:normAutofit fontScale="85000" lnSpcReduction="20000"/>
          </a:bodyPr>
          <a:lstStyle/>
          <a:p>
            <a:pPr marL="114300" indent="0">
              <a:buNone/>
            </a:pPr>
            <a:r>
              <a:rPr lang="en-US" dirty="0"/>
              <a:t>While websites can also be helpful sources of information, if you don’t devise an internet search strategy, you could spend hours searching for a credible source.</a:t>
            </a:r>
          </a:p>
          <a:p>
            <a:pPr marL="114300" indent="0">
              <a:buNone/>
            </a:pPr>
            <a:r>
              <a:rPr lang="en-US" dirty="0"/>
              <a:t>Try Googling your topic or key terms and see what the search engine suggests. </a:t>
            </a:r>
          </a:p>
          <a:p>
            <a:pPr marL="571500" lvl="1" indent="0">
              <a:buNone/>
            </a:pPr>
            <a:r>
              <a:rPr lang="en-US" dirty="0"/>
              <a:t>Sometimes Google can suggest a more specific focus for your search. </a:t>
            </a:r>
          </a:p>
          <a:p>
            <a:pPr marL="114300" indent="0">
              <a:buNone/>
            </a:pPr>
            <a:r>
              <a:rPr lang="en-US" dirty="0"/>
              <a:t>If you find a web page with what looks like useful information, go to the website’s “about” section (and be suspicious of websites without an about section) or even try doing a separate Google search about the website and/or its author to learn more.</a:t>
            </a:r>
          </a:p>
          <a:p>
            <a:pPr marL="114300" indent="0">
              <a:buNone/>
            </a:pPr>
            <a:r>
              <a:rPr lang="en-US" dirty="0"/>
              <a:t>Don’t be misled by domain name endings. </a:t>
            </a:r>
          </a:p>
          <a:p>
            <a:pPr marL="571500" lvl="1" indent="0">
              <a:buNone/>
            </a:pPr>
            <a:r>
              <a:rPr lang="en-US" dirty="0"/>
              <a:t>Just because a site ends in a .org doesn’t mean that it was made by a legitimate organization. </a:t>
            </a:r>
          </a:p>
          <a:p>
            <a:pPr marL="571500" lvl="1" indent="0">
              <a:buNone/>
            </a:pPr>
            <a:r>
              <a:rPr lang="en-US" dirty="0"/>
              <a:t>Anyone can purchase these domain name endings.</a:t>
            </a:r>
          </a:p>
          <a:p>
            <a:pPr marL="571500" lvl="1" indent="0">
              <a:buNone/>
            </a:pPr>
            <a:r>
              <a:rPr lang="en-US" dirty="0"/>
              <a:t>Sites ending in .gov or .</a:t>
            </a:r>
            <a:r>
              <a:rPr lang="en-US" dirty="0" err="1"/>
              <a:t>edu</a:t>
            </a:r>
            <a:r>
              <a:rPr lang="en-US" dirty="0"/>
              <a:t>, on the other hand, are reliable, since only U. S. based government sector agencies and organizations (including state and local governments) and educational institutions are eligible to purchase them.</a:t>
            </a:r>
          </a:p>
        </p:txBody>
      </p:sp>
      <p:sp>
        <p:nvSpPr>
          <p:cNvPr id="4" name="Text Placeholder 3">
            <a:extLst>
              <a:ext uri="{FF2B5EF4-FFF2-40B4-BE49-F238E27FC236}">
                <a16:creationId xmlns:a16="http://schemas.microsoft.com/office/drawing/2014/main" id="{A4C63ADF-7C8A-40B5-B82B-4ACD58F06D98}"/>
              </a:ext>
            </a:extLst>
          </p:cNvPr>
          <p:cNvSpPr>
            <a:spLocks noGrp="1"/>
          </p:cNvSpPr>
          <p:nvPr>
            <p:ph type="body" idx="2"/>
          </p:nvPr>
        </p:nvSpPr>
        <p:spPr/>
        <p:txBody>
          <a:bodyPr/>
          <a:lstStyle/>
          <a:p>
            <a:r>
              <a:rPr lang="en-US" dirty="0"/>
              <a:t>Websites</a:t>
            </a:r>
          </a:p>
          <a:p>
            <a:endParaRPr lang="en-US" dirty="0"/>
          </a:p>
        </p:txBody>
      </p:sp>
      <p:pic>
        <p:nvPicPr>
          <p:cNvPr id="6" name="Picture 5" descr="A browser tab open to search for a website. ">
            <a:extLst>
              <a:ext uri="{FF2B5EF4-FFF2-40B4-BE49-F238E27FC236}">
                <a16:creationId xmlns:a16="http://schemas.microsoft.com/office/drawing/2014/main" id="{59FDAE6E-CDAB-406D-A371-364F53992F95}"/>
              </a:ext>
            </a:extLst>
          </p:cNvPr>
          <p:cNvPicPr>
            <a:picLocks noChangeAspect="1"/>
          </p:cNvPicPr>
          <p:nvPr/>
        </p:nvPicPr>
        <p:blipFill>
          <a:blip r:embed="rId2"/>
          <a:stretch>
            <a:fillRect/>
          </a:stretch>
        </p:blipFill>
        <p:spPr>
          <a:xfrm>
            <a:off x="2833814" y="2390817"/>
            <a:ext cx="2381250" cy="1914525"/>
          </a:xfrm>
          <a:prstGeom prst="rect">
            <a:avLst/>
          </a:prstGeom>
        </p:spPr>
      </p:pic>
    </p:spTree>
    <p:extLst>
      <p:ext uri="{BB962C8B-B14F-4D97-AF65-F5344CB8AC3E}">
        <p14:creationId xmlns:p14="http://schemas.microsoft.com/office/powerpoint/2010/main" val="3399143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2A226-E916-4397-A78D-9AB27483EFD7}"/>
              </a:ext>
            </a:extLst>
          </p:cNvPr>
          <p:cNvSpPr>
            <a:spLocks noGrp="1"/>
          </p:cNvSpPr>
          <p:nvPr>
            <p:ph type="title"/>
          </p:nvPr>
        </p:nvSpPr>
        <p:spPr/>
        <p:txBody>
          <a:bodyPr>
            <a:normAutofit fontScale="90000"/>
          </a:bodyPr>
          <a:lstStyle/>
          <a:p>
            <a:r>
              <a:rPr lang="en-US" dirty="0"/>
              <a:t>Scholarly (or Peer-Reviewed) Sources of Information</a:t>
            </a:r>
          </a:p>
        </p:txBody>
      </p:sp>
      <p:sp>
        <p:nvSpPr>
          <p:cNvPr id="3" name="Text Placeholder 2">
            <a:extLst>
              <a:ext uri="{FF2B5EF4-FFF2-40B4-BE49-F238E27FC236}">
                <a16:creationId xmlns:a16="http://schemas.microsoft.com/office/drawing/2014/main" id="{85446CBF-B8F0-40B3-996D-DFE9B48FE19F}"/>
              </a:ext>
            </a:extLst>
          </p:cNvPr>
          <p:cNvSpPr>
            <a:spLocks noGrp="1"/>
          </p:cNvSpPr>
          <p:nvPr>
            <p:ph type="body" idx="1"/>
          </p:nvPr>
        </p:nvSpPr>
        <p:spPr/>
        <p:txBody>
          <a:bodyPr/>
          <a:lstStyle/>
          <a:p>
            <a:pPr marL="114300" indent="0">
              <a:buNone/>
            </a:pPr>
            <a:r>
              <a:rPr lang="en-US" dirty="0"/>
              <a:t>Scholarly or peer-reviewed sources are usually found in academic journals and books published by university presses as well as some other publishers.</a:t>
            </a:r>
          </a:p>
          <a:p>
            <a:pPr marL="114300" indent="0">
              <a:buNone/>
            </a:pPr>
            <a:r>
              <a:rPr lang="en-US" dirty="0"/>
              <a:t>To search for scholarly sources in your library’s catalogue or databases, set a limiter that will confine your results to peer-reviewed sources including academic journals.</a:t>
            </a:r>
          </a:p>
        </p:txBody>
      </p:sp>
      <p:sp>
        <p:nvSpPr>
          <p:cNvPr id="4" name="Text Placeholder 3">
            <a:extLst>
              <a:ext uri="{FF2B5EF4-FFF2-40B4-BE49-F238E27FC236}">
                <a16:creationId xmlns:a16="http://schemas.microsoft.com/office/drawing/2014/main" id="{692DB7DD-B394-42D6-99C4-C94A0101C8D3}"/>
              </a:ext>
            </a:extLst>
          </p:cNvPr>
          <p:cNvSpPr>
            <a:spLocks noGrp="1"/>
          </p:cNvSpPr>
          <p:nvPr>
            <p:ph type="body" idx="2"/>
          </p:nvPr>
        </p:nvSpPr>
        <p:spPr/>
        <p:txBody>
          <a:bodyPr/>
          <a:lstStyle/>
          <a:p>
            <a:pPr indent="0"/>
            <a:r>
              <a:rPr lang="en-US" dirty="0"/>
              <a:t>Scholarly or peer-reviewed sources are usually found in academic journals and books published by university presses as well as some other publishers.</a:t>
            </a:r>
          </a:p>
          <a:p>
            <a:pPr indent="0"/>
            <a:endParaRPr lang="en-US" dirty="0"/>
          </a:p>
        </p:txBody>
      </p:sp>
      <p:pic>
        <p:nvPicPr>
          <p:cNvPr id="6" name="Picture 5" descr="A sampling of scholarly journals.">
            <a:extLst>
              <a:ext uri="{FF2B5EF4-FFF2-40B4-BE49-F238E27FC236}">
                <a16:creationId xmlns:a16="http://schemas.microsoft.com/office/drawing/2014/main" id="{A8A1494A-20CA-4C70-B2D1-460789006971}"/>
              </a:ext>
            </a:extLst>
          </p:cNvPr>
          <p:cNvPicPr>
            <a:picLocks noChangeAspect="1"/>
          </p:cNvPicPr>
          <p:nvPr/>
        </p:nvPicPr>
        <p:blipFill>
          <a:blip r:embed="rId2"/>
          <a:stretch>
            <a:fillRect/>
          </a:stretch>
        </p:blipFill>
        <p:spPr>
          <a:xfrm>
            <a:off x="2989261" y="3153569"/>
            <a:ext cx="2705100" cy="1695450"/>
          </a:xfrm>
          <a:prstGeom prst="rect">
            <a:avLst/>
          </a:prstGeom>
        </p:spPr>
      </p:pic>
    </p:spTree>
    <p:extLst>
      <p:ext uri="{BB962C8B-B14F-4D97-AF65-F5344CB8AC3E}">
        <p14:creationId xmlns:p14="http://schemas.microsoft.com/office/powerpoint/2010/main" val="2207316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05D62-3817-4390-AEC6-96D6007608F2}"/>
              </a:ext>
            </a:extLst>
          </p:cNvPr>
          <p:cNvSpPr>
            <a:spLocks noGrp="1"/>
          </p:cNvSpPr>
          <p:nvPr>
            <p:ph type="title"/>
          </p:nvPr>
        </p:nvSpPr>
        <p:spPr/>
        <p:txBody>
          <a:bodyPr>
            <a:normAutofit fontScale="90000"/>
          </a:bodyPr>
          <a:lstStyle/>
          <a:p>
            <a:r>
              <a:rPr lang="en-US" dirty="0"/>
              <a:t>Scholarly (or Peer-Reviewed) Sources of Information</a:t>
            </a:r>
          </a:p>
        </p:txBody>
      </p:sp>
      <p:sp>
        <p:nvSpPr>
          <p:cNvPr id="3" name="Text Placeholder 2">
            <a:extLst>
              <a:ext uri="{FF2B5EF4-FFF2-40B4-BE49-F238E27FC236}">
                <a16:creationId xmlns:a16="http://schemas.microsoft.com/office/drawing/2014/main" id="{EA230BE5-B33B-4CD7-99FB-20491E477D6B}"/>
              </a:ext>
            </a:extLst>
          </p:cNvPr>
          <p:cNvSpPr>
            <a:spLocks noGrp="1"/>
          </p:cNvSpPr>
          <p:nvPr>
            <p:ph type="body" idx="1"/>
          </p:nvPr>
        </p:nvSpPr>
        <p:spPr/>
        <p:txBody>
          <a:bodyPr>
            <a:normAutofit lnSpcReduction="10000"/>
          </a:bodyPr>
          <a:lstStyle/>
          <a:p>
            <a:pPr marL="114300" indent="0">
              <a:buNone/>
            </a:pPr>
            <a:r>
              <a:rPr lang="en-US" dirty="0"/>
              <a:t>Scholarly books are works of non-fiction that are published by university presses as well as a handful of other major publishers who specialize in scholarly books.</a:t>
            </a:r>
          </a:p>
          <a:p>
            <a:pPr marL="114300" indent="0">
              <a:buNone/>
            </a:pPr>
            <a:r>
              <a:rPr lang="en-US" dirty="0"/>
              <a:t>These books are primarily written by academics for other academics who use this information to conduct their own research. </a:t>
            </a:r>
          </a:p>
          <a:p>
            <a:pPr marL="114300" indent="0">
              <a:buNone/>
            </a:pPr>
            <a:r>
              <a:rPr lang="en-US" dirty="0"/>
              <a:t>However, scholarly books can be useful for non-academics as well because they contain original research and are thoroughly reviewed by other experts in the field prior to publication.</a:t>
            </a:r>
          </a:p>
          <a:p>
            <a:pPr marL="114300" indent="0">
              <a:buNone/>
            </a:pPr>
            <a:r>
              <a:rPr lang="en-US" dirty="0"/>
              <a:t>To find information of interest in a scholarly book, try reading its table of contents to determine if a specific chapter focuses on your topic, or looking through the index in back for keywords related to your topic.</a:t>
            </a:r>
          </a:p>
          <a:p>
            <a:pPr marL="114300" indent="0">
              <a:buNone/>
            </a:pPr>
            <a:endParaRPr lang="en-US" dirty="0"/>
          </a:p>
          <a:p>
            <a:pPr marL="114300" indent="0">
              <a:buNone/>
            </a:pPr>
            <a:endParaRPr lang="en-US" dirty="0"/>
          </a:p>
        </p:txBody>
      </p:sp>
      <p:sp>
        <p:nvSpPr>
          <p:cNvPr id="4" name="Text Placeholder 3">
            <a:extLst>
              <a:ext uri="{FF2B5EF4-FFF2-40B4-BE49-F238E27FC236}">
                <a16:creationId xmlns:a16="http://schemas.microsoft.com/office/drawing/2014/main" id="{351045D7-3458-42B8-B7C6-241FBFF0ACC4}"/>
              </a:ext>
            </a:extLst>
          </p:cNvPr>
          <p:cNvSpPr>
            <a:spLocks noGrp="1"/>
          </p:cNvSpPr>
          <p:nvPr>
            <p:ph type="body" idx="2"/>
          </p:nvPr>
        </p:nvSpPr>
        <p:spPr/>
        <p:txBody>
          <a:bodyPr/>
          <a:lstStyle/>
          <a:p>
            <a:r>
              <a:rPr lang="en-US" dirty="0"/>
              <a:t>Scholarly Books</a:t>
            </a:r>
          </a:p>
        </p:txBody>
      </p:sp>
    </p:spTree>
    <p:extLst>
      <p:ext uri="{BB962C8B-B14F-4D97-AF65-F5344CB8AC3E}">
        <p14:creationId xmlns:p14="http://schemas.microsoft.com/office/powerpoint/2010/main" val="73229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4B9C7-72E3-4A9E-A102-754328F5CFAD}"/>
              </a:ext>
            </a:extLst>
          </p:cNvPr>
          <p:cNvSpPr>
            <a:spLocks noGrp="1"/>
          </p:cNvSpPr>
          <p:nvPr>
            <p:ph type="title"/>
          </p:nvPr>
        </p:nvSpPr>
        <p:spPr/>
        <p:txBody>
          <a:bodyPr>
            <a:normAutofit fontScale="90000"/>
          </a:bodyPr>
          <a:lstStyle/>
          <a:p>
            <a:r>
              <a:rPr lang="en-US" dirty="0"/>
              <a:t>Scholarly (or Peer-Reviewed) Sources of Information</a:t>
            </a:r>
          </a:p>
        </p:txBody>
      </p:sp>
      <p:sp>
        <p:nvSpPr>
          <p:cNvPr id="3" name="Text Placeholder 2">
            <a:extLst>
              <a:ext uri="{FF2B5EF4-FFF2-40B4-BE49-F238E27FC236}">
                <a16:creationId xmlns:a16="http://schemas.microsoft.com/office/drawing/2014/main" id="{1EDF8BD4-25BB-4651-A2D1-22892B9BC83F}"/>
              </a:ext>
            </a:extLst>
          </p:cNvPr>
          <p:cNvSpPr>
            <a:spLocks noGrp="1"/>
          </p:cNvSpPr>
          <p:nvPr>
            <p:ph type="body" idx="1"/>
          </p:nvPr>
        </p:nvSpPr>
        <p:spPr/>
        <p:txBody>
          <a:bodyPr/>
          <a:lstStyle/>
          <a:p>
            <a:pPr marL="114300" indent="0">
              <a:buNone/>
            </a:pPr>
            <a:r>
              <a:rPr lang="en-US" dirty="0"/>
              <a:t>Scholarly articles are found in academic journals. </a:t>
            </a:r>
          </a:p>
          <a:p>
            <a:pPr marL="114300" indent="0">
              <a:buNone/>
            </a:pPr>
            <a:r>
              <a:rPr lang="en-US" dirty="0"/>
              <a:t>Because every academic subfield has its own journals, you should never have a problem finding the best and most recent research on a topic.</a:t>
            </a:r>
          </a:p>
        </p:txBody>
      </p:sp>
      <p:sp>
        <p:nvSpPr>
          <p:cNvPr id="4" name="Text Placeholder 3">
            <a:extLst>
              <a:ext uri="{FF2B5EF4-FFF2-40B4-BE49-F238E27FC236}">
                <a16:creationId xmlns:a16="http://schemas.microsoft.com/office/drawing/2014/main" id="{70356B6F-FA22-4B88-9440-A7494CC84EB7}"/>
              </a:ext>
            </a:extLst>
          </p:cNvPr>
          <p:cNvSpPr>
            <a:spLocks noGrp="1"/>
          </p:cNvSpPr>
          <p:nvPr>
            <p:ph type="body" idx="2"/>
          </p:nvPr>
        </p:nvSpPr>
        <p:spPr/>
        <p:txBody>
          <a:bodyPr/>
          <a:lstStyle/>
          <a:p>
            <a:r>
              <a:rPr lang="en-US" dirty="0"/>
              <a:t>Scholarly Articles</a:t>
            </a:r>
          </a:p>
        </p:txBody>
      </p:sp>
    </p:spTree>
    <p:extLst>
      <p:ext uri="{BB962C8B-B14F-4D97-AF65-F5344CB8AC3E}">
        <p14:creationId xmlns:p14="http://schemas.microsoft.com/office/powerpoint/2010/main" val="313325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7D98A-DAB3-4462-B881-C833C5516FA5}"/>
              </a:ext>
            </a:extLst>
          </p:cNvPr>
          <p:cNvSpPr>
            <a:spLocks noGrp="1"/>
          </p:cNvSpPr>
          <p:nvPr>
            <p:ph type="title"/>
          </p:nvPr>
        </p:nvSpPr>
        <p:spPr/>
        <p:txBody>
          <a:bodyPr>
            <a:normAutofit fontScale="90000"/>
          </a:bodyPr>
          <a:lstStyle/>
          <a:p>
            <a:r>
              <a:rPr lang="en-US" dirty="0"/>
              <a:t>Scholarly (or Peer-Reviewed) Sources of Information</a:t>
            </a:r>
          </a:p>
        </p:txBody>
      </p:sp>
      <p:sp>
        <p:nvSpPr>
          <p:cNvPr id="3" name="Text Placeholder 2">
            <a:extLst>
              <a:ext uri="{FF2B5EF4-FFF2-40B4-BE49-F238E27FC236}">
                <a16:creationId xmlns:a16="http://schemas.microsoft.com/office/drawing/2014/main" id="{4659EE60-4BCE-49EC-8572-67F868D3C5E6}"/>
              </a:ext>
            </a:extLst>
          </p:cNvPr>
          <p:cNvSpPr>
            <a:spLocks noGrp="1"/>
          </p:cNvSpPr>
          <p:nvPr>
            <p:ph type="body" idx="1"/>
          </p:nvPr>
        </p:nvSpPr>
        <p:spPr/>
        <p:txBody>
          <a:bodyPr/>
          <a:lstStyle/>
          <a:p>
            <a:pPr marL="114300" indent="0">
              <a:buNone/>
            </a:pPr>
            <a:r>
              <a:rPr lang="en-US" dirty="0"/>
              <a:t>Dissertations and theses are manuscripts written by PhD and master’s degree candidates. </a:t>
            </a:r>
          </a:p>
          <a:p>
            <a:pPr marL="114300" indent="0">
              <a:buNone/>
            </a:pPr>
            <a:r>
              <a:rPr lang="en-US" dirty="0"/>
              <a:t>These manuscripts are also peer-reviewed sources because they must be approved by a panel of soon-to-be peers in the author’s field in order for them to graduate.</a:t>
            </a:r>
          </a:p>
        </p:txBody>
      </p:sp>
      <p:sp>
        <p:nvSpPr>
          <p:cNvPr id="4" name="Text Placeholder 3">
            <a:extLst>
              <a:ext uri="{FF2B5EF4-FFF2-40B4-BE49-F238E27FC236}">
                <a16:creationId xmlns:a16="http://schemas.microsoft.com/office/drawing/2014/main" id="{EEC793CD-C579-4733-9777-8831059B55AE}"/>
              </a:ext>
            </a:extLst>
          </p:cNvPr>
          <p:cNvSpPr>
            <a:spLocks noGrp="1"/>
          </p:cNvSpPr>
          <p:nvPr>
            <p:ph type="body" idx="2"/>
          </p:nvPr>
        </p:nvSpPr>
        <p:spPr/>
        <p:txBody>
          <a:bodyPr/>
          <a:lstStyle/>
          <a:p>
            <a:r>
              <a:rPr lang="en-US" dirty="0"/>
              <a:t>Dissertations and Theses</a:t>
            </a:r>
          </a:p>
        </p:txBody>
      </p:sp>
    </p:spTree>
    <p:extLst>
      <p:ext uri="{BB962C8B-B14F-4D97-AF65-F5344CB8AC3E}">
        <p14:creationId xmlns:p14="http://schemas.microsoft.com/office/powerpoint/2010/main" val="344633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37179-4785-4539-9FD7-41B2E2F25B15}"/>
              </a:ext>
            </a:extLst>
          </p:cNvPr>
          <p:cNvSpPr>
            <a:spLocks noGrp="1"/>
          </p:cNvSpPr>
          <p:nvPr>
            <p:ph type="title"/>
          </p:nvPr>
        </p:nvSpPr>
        <p:spPr/>
        <p:txBody>
          <a:bodyPr/>
          <a:lstStyle/>
          <a:p>
            <a:r>
              <a:rPr lang="en-US" b="1" dirty="0"/>
              <a:t>Beginning the Research Process</a:t>
            </a:r>
          </a:p>
        </p:txBody>
      </p:sp>
      <p:sp>
        <p:nvSpPr>
          <p:cNvPr id="3" name="Text Placeholder 2">
            <a:extLst>
              <a:ext uri="{FF2B5EF4-FFF2-40B4-BE49-F238E27FC236}">
                <a16:creationId xmlns:a16="http://schemas.microsoft.com/office/drawing/2014/main" id="{09C4FEE3-8A8F-419A-BAF4-70B5B2837E5A}"/>
              </a:ext>
            </a:extLst>
          </p:cNvPr>
          <p:cNvSpPr>
            <a:spLocks noGrp="1"/>
          </p:cNvSpPr>
          <p:nvPr>
            <p:ph type="body" idx="1"/>
          </p:nvPr>
        </p:nvSpPr>
        <p:spPr/>
        <p:txBody>
          <a:bodyPr>
            <a:normAutofit/>
          </a:bodyPr>
          <a:lstStyle/>
          <a:p>
            <a:pPr marL="114300" indent="0">
              <a:buNone/>
            </a:pPr>
            <a:r>
              <a:rPr lang="en-US" dirty="0"/>
              <a:t>For any project that requires research, visiting with a librarian should be your first step because good research takes time. </a:t>
            </a:r>
          </a:p>
          <a:p>
            <a:pPr marL="114300" indent="0">
              <a:buNone/>
            </a:pPr>
            <a:r>
              <a:rPr lang="en-US" dirty="0"/>
              <a:t>Librarians are experts at locating reliable sources of information on any topic and they can help you use tools to locate sources quickly. </a:t>
            </a:r>
          </a:p>
          <a:p>
            <a:pPr marL="571500" lvl="1" indent="0">
              <a:buNone/>
            </a:pPr>
            <a:r>
              <a:rPr lang="en-US" dirty="0"/>
              <a:t>Libraries have access to materials that you cannot find by just Googling something on the world wide web.</a:t>
            </a:r>
          </a:p>
          <a:p>
            <a:pPr marL="114300" indent="0">
              <a:buNone/>
            </a:pPr>
            <a:endParaRPr lang="en-US" dirty="0"/>
          </a:p>
          <a:p>
            <a:pPr marL="114300" indent="0">
              <a:buNone/>
            </a:pPr>
            <a:r>
              <a:rPr lang="en-US" dirty="0"/>
              <a:t>You can also consult a librarian if you don’t have a clear idea of your topic. </a:t>
            </a:r>
          </a:p>
          <a:p>
            <a:pPr marL="571500" lvl="1" indent="0">
              <a:buNone/>
            </a:pPr>
            <a:r>
              <a:rPr lang="en-US" dirty="0"/>
              <a:t>If you have a copy of your assignment, the librarian can help you brainstorm some topics that might work so that you can begin your preliminary research.</a:t>
            </a:r>
          </a:p>
        </p:txBody>
      </p:sp>
      <p:sp>
        <p:nvSpPr>
          <p:cNvPr id="4" name="Text Placeholder 3">
            <a:extLst>
              <a:ext uri="{FF2B5EF4-FFF2-40B4-BE49-F238E27FC236}">
                <a16:creationId xmlns:a16="http://schemas.microsoft.com/office/drawing/2014/main" id="{0B182B96-644E-48A2-A242-3A410AD90631}"/>
              </a:ext>
            </a:extLst>
          </p:cNvPr>
          <p:cNvSpPr>
            <a:spLocks noGrp="1"/>
          </p:cNvSpPr>
          <p:nvPr>
            <p:ph type="body" idx="2"/>
          </p:nvPr>
        </p:nvSpPr>
        <p:spPr/>
        <p:txBody>
          <a:bodyPr/>
          <a:lstStyle/>
          <a:p>
            <a:r>
              <a:rPr lang="en-US" sz="1800" dirty="0"/>
              <a:t>First, ask a librarian.</a:t>
            </a:r>
          </a:p>
          <a:p>
            <a:endParaRPr lang="en-US" dirty="0"/>
          </a:p>
        </p:txBody>
      </p:sp>
      <p:pic>
        <p:nvPicPr>
          <p:cNvPr id="6" name="Picture 5" descr="A librarian with a book cart.">
            <a:extLst>
              <a:ext uri="{FF2B5EF4-FFF2-40B4-BE49-F238E27FC236}">
                <a16:creationId xmlns:a16="http://schemas.microsoft.com/office/drawing/2014/main" id="{65FCC37C-E454-4CC3-B197-E82FAED1A309}"/>
              </a:ext>
            </a:extLst>
          </p:cNvPr>
          <p:cNvPicPr>
            <a:picLocks noChangeAspect="1"/>
          </p:cNvPicPr>
          <p:nvPr/>
        </p:nvPicPr>
        <p:blipFill>
          <a:blip r:embed="rId2"/>
          <a:stretch>
            <a:fillRect/>
          </a:stretch>
        </p:blipFill>
        <p:spPr>
          <a:xfrm>
            <a:off x="2464377" y="2628900"/>
            <a:ext cx="2857500" cy="1600200"/>
          </a:xfrm>
          <a:prstGeom prst="rect">
            <a:avLst/>
          </a:prstGeom>
        </p:spPr>
      </p:pic>
    </p:spTree>
    <p:extLst>
      <p:ext uri="{BB962C8B-B14F-4D97-AF65-F5344CB8AC3E}">
        <p14:creationId xmlns:p14="http://schemas.microsoft.com/office/powerpoint/2010/main" val="3333580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2E4E0-402E-49D1-8360-E8B4C80E67FF}"/>
              </a:ext>
            </a:extLst>
          </p:cNvPr>
          <p:cNvSpPr>
            <a:spLocks noGrp="1"/>
          </p:cNvSpPr>
          <p:nvPr>
            <p:ph type="title"/>
          </p:nvPr>
        </p:nvSpPr>
        <p:spPr/>
        <p:txBody>
          <a:bodyPr/>
          <a:lstStyle/>
          <a:p>
            <a:r>
              <a:rPr lang="en-US" dirty="0"/>
              <a:t>Evaluating Resources</a:t>
            </a:r>
          </a:p>
        </p:txBody>
      </p:sp>
      <p:sp>
        <p:nvSpPr>
          <p:cNvPr id="3" name="Text Placeholder 2">
            <a:extLst>
              <a:ext uri="{FF2B5EF4-FFF2-40B4-BE49-F238E27FC236}">
                <a16:creationId xmlns:a16="http://schemas.microsoft.com/office/drawing/2014/main" id="{269118E4-8362-460F-8FF9-58E29C9F9400}"/>
              </a:ext>
            </a:extLst>
          </p:cNvPr>
          <p:cNvSpPr>
            <a:spLocks noGrp="1"/>
          </p:cNvSpPr>
          <p:nvPr>
            <p:ph type="body" idx="1"/>
          </p:nvPr>
        </p:nvSpPr>
        <p:spPr/>
        <p:txBody>
          <a:bodyPr>
            <a:normAutofit/>
          </a:bodyPr>
          <a:lstStyle/>
          <a:p>
            <a:pPr marL="114300" indent="0">
              <a:buNone/>
            </a:pPr>
            <a:r>
              <a:rPr lang="en-US" dirty="0"/>
              <a:t>CRAAP stands for “currency,” “relevance,” “authority,” “accuracy,” and “purpose,” or the five ways that you should evaluate each source to determine if it represents the best information available at the time. </a:t>
            </a:r>
          </a:p>
          <a:p>
            <a:pPr marL="114300" indent="0">
              <a:buNone/>
            </a:pPr>
            <a:r>
              <a:rPr lang="en-US" b="1" dirty="0"/>
              <a:t>Currency: </a:t>
            </a:r>
          </a:p>
          <a:p>
            <a:pPr marL="571500" lvl="1" indent="0">
              <a:buNone/>
            </a:pPr>
            <a:r>
              <a:rPr lang="en-US" dirty="0"/>
              <a:t>When was the information created? </a:t>
            </a:r>
          </a:p>
          <a:p>
            <a:pPr marL="571500" lvl="1" indent="0">
              <a:buNone/>
            </a:pPr>
            <a:r>
              <a:rPr lang="en-US" dirty="0"/>
              <a:t>Has the material been updated or revised?  </a:t>
            </a:r>
          </a:p>
          <a:p>
            <a:pPr marL="571500" lvl="1" indent="0">
              <a:buNone/>
            </a:pPr>
            <a:r>
              <a:rPr lang="en-US" dirty="0"/>
              <a:t>How old is too old? </a:t>
            </a:r>
          </a:p>
          <a:p>
            <a:pPr marL="114300" indent="0">
              <a:buNone/>
            </a:pPr>
            <a:r>
              <a:rPr lang="en-US" b="1" dirty="0"/>
              <a:t>Relevance:</a:t>
            </a:r>
            <a:r>
              <a:rPr lang="en-US" dirty="0"/>
              <a:t> </a:t>
            </a:r>
          </a:p>
          <a:p>
            <a:pPr marL="571500" lvl="1" indent="0">
              <a:buNone/>
            </a:pPr>
            <a:r>
              <a:rPr lang="en-US" dirty="0"/>
              <a:t>Is the information related to your research and support your assignment?  </a:t>
            </a:r>
          </a:p>
          <a:p>
            <a:pPr marL="571500" lvl="1" indent="0">
              <a:buNone/>
            </a:pPr>
            <a:r>
              <a:rPr lang="en-US" dirty="0"/>
              <a:t>Did you look at only one source?  </a:t>
            </a:r>
          </a:p>
          <a:p>
            <a:pPr marL="571500" lvl="1" indent="0">
              <a:buNone/>
            </a:pPr>
            <a:r>
              <a:rPr lang="en-US" dirty="0"/>
              <a:t>Who is this written for?</a:t>
            </a:r>
          </a:p>
        </p:txBody>
      </p:sp>
      <p:sp>
        <p:nvSpPr>
          <p:cNvPr id="4" name="Text Placeholder 3">
            <a:extLst>
              <a:ext uri="{FF2B5EF4-FFF2-40B4-BE49-F238E27FC236}">
                <a16:creationId xmlns:a16="http://schemas.microsoft.com/office/drawing/2014/main" id="{C6741407-85AE-4C46-9A59-C84E01FB73EB}"/>
              </a:ext>
            </a:extLst>
          </p:cNvPr>
          <p:cNvSpPr>
            <a:spLocks noGrp="1"/>
          </p:cNvSpPr>
          <p:nvPr>
            <p:ph type="body" idx="2"/>
          </p:nvPr>
        </p:nvSpPr>
        <p:spPr/>
        <p:txBody>
          <a:bodyPr/>
          <a:lstStyle/>
          <a:p>
            <a:r>
              <a:rPr lang="en-US" dirty="0"/>
              <a:t>The CRAAP Method</a:t>
            </a:r>
          </a:p>
        </p:txBody>
      </p:sp>
    </p:spTree>
    <p:extLst>
      <p:ext uri="{BB962C8B-B14F-4D97-AF65-F5344CB8AC3E}">
        <p14:creationId xmlns:p14="http://schemas.microsoft.com/office/powerpoint/2010/main" val="806375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B5DC9-F327-4E26-A577-3247C923608B}"/>
              </a:ext>
            </a:extLst>
          </p:cNvPr>
          <p:cNvSpPr>
            <a:spLocks noGrp="1"/>
          </p:cNvSpPr>
          <p:nvPr>
            <p:ph type="title"/>
          </p:nvPr>
        </p:nvSpPr>
        <p:spPr/>
        <p:txBody>
          <a:bodyPr/>
          <a:lstStyle/>
          <a:p>
            <a:r>
              <a:rPr lang="en-US" dirty="0"/>
              <a:t>Evaluating Resources</a:t>
            </a:r>
          </a:p>
        </p:txBody>
      </p:sp>
      <p:sp>
        <p:nvSpPr>
          <p:cNvPr id="3" name="Text Placeholder 2">
            <a:extLst>
              <a:ext uri="{FF2B5EF4-FFF2-40B4-BE49-F238E27FC236}">
                <a16:creationId xmlns:a16="http://schemas.microsoft.com/office/drawing/2014/main" id="{FF1D1445-A1F7-4182-89C1-2BB333BC9C44}"/>
              </a:ext>
            </a:extLst>
          </p:cNvPr>
          <p:cNvSpPr>
            <a:spLocks noGrp="1"/>
          </p:cNvSpPr>
          <p:nvPr>
            <p:ph type="body" idx="1"/>
          </p:nvPr>
        </p:nvSpPr>
        <p:spPr/>
        <p:txBody>
          <a:bodyPr/>
          <a:lstStyle/>
          <a:p>
            <a:pPr marL="114300" indent="0">
              <a:buNone/>
            </a:pPr>
            <a:r>
              <a:rPr lang="en-US" b="1" dirty="0"/>
              <a:t>Authority:</a:t>
            </a:r>
            <a:r>
              <a:rPr lang="en-US" dirty="0"/>
              <a:t> </a:t>
            </a:r>
          </a:p>
          <a:p>
            <a:pPr marL="571500" lvl="1" indent="0">
              <a:buNone/>
            </a:pPr>
            <a:r>
              <a:rPr lang="en-US" dirty="0"/>
              <a:t>Who or what created and published the information?  </a:t>
            </a:r>
          </a:p>
          <a:p>
            <a:pPr marL="571500" lvl="1" indent="0">
              <a:buNone/>
            </a:pPr>
            <a:r>
              <a:rPr lang="en-US" dirty="0"/>
              <a:t>What credentials, education, affiliations, or experience does the have that are relevant to the topic? </a:t>
            </a:r>
          </a:p>
          <a:p>
            <a:pPr marL="571500" lvl="1" indent="0">
              <a:buNone/>
            </a:pPr>
            <a:r>
              <a:rPr lang="en-US" dirty="0"/>
              <a:t>Can you easily find information about the author?  </a:t>
            </a:r>
          </a:p>
          <a:p>
            <a:pPr marL="571500" lvl="1" indent="0">
              <a:buNone/>
            </a:pPr>
            <a:r>
              <a:rPr lang="en-US" dirty="0"/>
              <a:t>If the information came from a website, does the domain ending give us any clues about its authority?</a:t>
            </a:r>
          </a:p>
          <a:p>
            <a:pPr marL="114300" indent="0">
              <a:buNone/>
            </a:pPr>
            <a:endParaRPr lang="en-US" dirty="0"/>
          </a:p>
        </p:txBody>
      </p:sp>
      <p:sp>
        <p:nvSpPr>
          <p:cNvPr id="4" name="Text Placeholder 3">
            <a:extLst>
              <a:ext uri="{FF2B5EF4-FFF2-40B4-BE49-F238E27FC236}">
                <a16:creationId xmlns:a16="http://schemas.microsoft.com/office/drawing/2014/main" id="{F52578F1-33CB-4FC0-B1AE-9552B6A77723}"/>
              </a:ext>
            </a:extLst>
          </p:cNvPr>
          <p:cNvSpPr>
            <a:spLocks noGrp="1"/>
          </p:cNvSpPr>
          <p:nvPr>
            <p:ph type="body" idx="2"/>
          </p:nvPr>
        </p:nvSpPr>
        <p:spPr/>
        <p:txBody>
          <a:bodyPr/>
          <a:lstStyle/>
          <a:p>
            <a:r>
              <a:rPr lang="en-US" dirty="0"/>
              <a:t>The CRAAP Method Cont’d</a:t>
            </a:r>
          </a:p>
          <a:p>
            <a:endParaRPr lang="en-US" dirty="0"/>
          </a:p>
        </p:txBody>
      </p:sp>
    </p:spTree>
    <p:extLst>
      <p:ext uri="{BB962C8B-B14F-4D97-AF65-F5344CB8AC3E}">
        <p14:creationId xmlns:p14="http://schemas.microsoft.com/office/powerpoint/2010/main" val="2619107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8B27-EDED-40B0-B290-9B80B6606190}"/>
              </a:ext>
            </a:extLst>
          </p:cNvPr>
          <p:cNvSpPr>
            <a:spLocks noGrp="1"/>
          </p:cNvSpPr>
          <p:nvPr>
            <p:ph type="title"/>
          </p:nvPr>
        </p:nvSpPr>
        <p:spPr/>
        <p:txBody>
          <a:bodyPr/>
          <a:lstStyle/>
          <a:p>
            <a:r>
              <a:rPr lang="en-US" dirty="0"/>
              <a:t>Evaluating Resources</a:t>
            </a:r>
          </a:p>
        </p:txBody>
      </p:sp>
      <p:sp>
        <p:nvSpPr>
          <p:cNvPr id="3" name="Text Placeholder 2">
            <a:extLst>
              <a:ext uri="{FF2B5EF4-FFF2-40B4-BE49-F238E27FC236}">
                <a16:creationId xmlns:a16="http://schemas.microsoft.com/office/drawing/2014/main" id="{6B4C7A40-D2FF-4E9B-BF41-5A3A1ED0CC73}"/>
              </a:ext>
            </a:extLst>
          </p:cNvPr>
          <p:cNvSpPr>
            <a:spLocks noGrp="1"/>
          </p:cNvSpPr>
          <p:nvPr>
            <p:ph type="body" idx="1"/>
          </p:nvPr>
        </p:nvSpPr>
        <p:spPr/>
        <p:txBody>
          <a:bodyPr/>
          <a:lstStyle/>
          <a:p>
            <a:pPr marL="114300" indent="0">
              <a:buNone/>
            </a:pPr>
            <a:r>
              <a:rPr lang="en-US" b="1" dirty="0"/>
              <a:t>Accuracy: </a:t>
            </a:r>
          </a:p>
          <a:p>
            <a:pPr marL="114300" indent="0">
              <a:buNone/>
            </a:pPr>
            <a:r>
              <a:rPr lang="en-US" dirty="0"/>
              <a:t>Is this information factual? Has it been peer-reviewed?  </a:t>
            </a:r>
          </a:p>
          <a:p>
            <a:pPr marL="114300" indent="0">
              <a:buNone/>
            </a:pPr>
            <a:r>
              <a:rPr lang="en-US" dirty="0"/>
              <a:t>Is the information supported by evidence?  </a:t>
            </a:r>
          </a:p>
          <a:p>
            <a:pPr marL="114300" indent="0">
              <a:buNone/>
            </a:pPr>
            <a:r>
              <a:rPr lang="en-US" dirty="0"/>
              <a:t>Does the author credit their sources?  </a:t>
            </a:r>
          </a:p>
          <a:p>
            <a:pPr marL="114300" indent="0">
              <a:buNone/>
            </a:pPr>
            <a:r>
              <a:rPr lang="en-US" dirty="0"/>
              <a:t>Are there grammatical or spelling errors?  </a:t>
            </a:r>
          </a:p>
          <a:p>
            <a:pPr marL="114300" indent="0">
              <a:buNone/>
            </a:pPr>
            <a:r>
              <a:rPr lang="en-US" dirty="0"/>
              <a:t>Does the information seem to be wildly different from information you have read from other sources that you know are credible?</a:t>
            </a:r>
          </a:p>
        </p:txBody>
      </p:sp>
      <p:sp>
        <p:nvSpPr>
          <p:cNvPr id="4" name="Text Placeholder 3">
            <a:extLst>
              <a:ext uri="{FF2B5EF4-FFF2-40B4-BE49-F238E27FC236}">
                <a16:creationId xmlns:a16="http://schemas.microsoft.com/office/drawing/2014/main" id="{F3E4B957-08DA-4DCC-8E1D-BB6A3A74F20D}"/>
              </a:ext>
            </a:extLst>
          </p:cNvPr>
          <p:cNvSpPr>
            <a:spLocks noGrp="1"/>
          </p:cNvSpPr>
          <p:nvPr>
            <p:ph type="body" idx="2"/>
          </p:nvPr>
        </p:nvSpPr>
        <p:spPr/>
        <p:txBody>
          <a:bodyPr/>
          <a:lstStyle/>
          <a:p>
            <a:r>
              <a:rPr lang="en-US" dirty="0"/>
              <a:t>The CRAAP Method Cont’d</a:t>
            </a:r>
          </a:p>
        </p:txBody>
      </p:sp>
    </p:spTree>
    <p:extLst>
      <p:ext uri="{BB962C8B-B14F-4D97-AF65-F5344CB8AC3E}">
        <p14:creationId xmlns:p14="http://schemas.microsoft.com/office/powerpoint/2010/main" val="652701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6907E-540E-4A26-9246-9BBAA16F3B27}"/>
              </a:ext>
            </a:extLst>
          </p:cNvPr>
          <p:cNvSpPr>
            <a:spLocks noGrp="1"/>
          </p:cNvSpPr>
          <p:nvPr>
            <p:ph type="title"/>
          </p:nvPr>
        </p:nvSpPr>
        <p:spPr/>
        <p:txBody>
          <a:bodyPr/>
          <a:lstStyle/>
          <a:p>
            <a:r>
              <a:rPr lang="en-US" dirty="0"/>
              <a:t>Evaluating Resources</a:t>
            </a:r>
          </a:p>
        </p:txBody>
      </p:sp>
      <p:sp>
        <p:nvSpPr>
          <p:cNvPr id="3" name="Text Placeholder 2">
            <a:extLst>
              <a:ext uri="{FF2B5EF4-FFF2-40B4-BE49-F238E27FC236}">
                <a16:creationId xmlns:a16="http://schemas.microsoft.com/office/drawing/2014/main" id="{444F5ADB-BAB9-4405-BCC7-6F004D73904F}"/>
              </a:ext>
            </a:extLst>
          </p:cNvPr>
          <p:cNvSpPr>
            <a:spLocks noGrp="1"/>
          </p:cNvSpPr>
          <p:nvPr>
            <p:ph type="body" idx="1"/>
          </p:nvPr>
        </p:nvSpPr>
        <p:spPr/>
        <p:txBody>
          <a:bodyPr/>
          <a:lstStyle/>
          <a:p>
            <a:pPr marL="114300" indent="0">
              <a:buNone/>
            </a:pPr>
            <a:r>
              <a:rPr lang="en-US" b="1" dirty="0"/>
              <a:t>Purpose:</a:t>
            </a:r>
          </a:p>
          <a:p>
            <a:pPr marL="571500" lvl="1" indent="0">
              <a:buNone/>
            </a:pPr>
            <a:r>
              <a:rPr lang="en-US" dirty="0"/>
              <a:t>Why was this information created?  </a:t>
            </a:r>
          </a:p>
          <a:p>
            <a:pPr marL="571500" lvl="1" indent="0">
              <a:buNone/>
            </a:pPr>
            <a:r>
              <a:rPr lang="en-US" dirty="0"/>
              <a:t>Was the information created to inform, teach, sell, entertain, or persuade you?  </a:t>
            </a:r>
          </a:p>
          <a:p>
            <a:pPr marL="571500" lvl="1" indent="0">
              <a:buNone/>
            </a:pPr>
            <a:r>
              <a:rPr lang="en-US" dirty="0"/>
              <a:t>Is the purpose made clear?</a:t>
            </a:r>
          </a:p>
          <a:p>
            <a:pPr marL="114300" indent="0">
              <a:buNone/>
            </a:pPr>
            <a:endParaRPr lang="en-US" dirty="0"/>
          </a:p>
          <a:p>
            <a:pPr marL="114300" indent="0">
              <a:buNone/>
            </a:pPr>
            <a:r>
              <a:rPr lang="en-US" dirty="0"/>
              <a:t>Remember: information can have political, ideological, cultural, religious, institutional, or personal bias.  Is it fact, opinion, or propaganda?</a:t>
            </a:r>
          </a:p>
        </p:txBody>
      </p:sp>
      <p:sp>
        <p:nvSpPr>
          <p:cNvPr id="4" name="Text Placeholder 3">
            <a:extLst>
              <a:ext uri="{FF2B5EF4-FFF2-40B4-BE49-F238E27FC236}">
                <a16:creationId xmlns:a16="http://schemas.microsoft.com/office/drawing/2014/main" id="{51C9F604-B9A3-495A-ADAC-7462EF6F7EA1}"/>
              </a:ext>
            </a:extLst>
          </p:cNvPr>
          <p:cNvSpPr>
            <a:spLocks noGrp="1"/>
          </p:cNvSpPr>
          <p:nvPr>
            <p:ph type="body" idx="2"/>
          </p:nvPr>
        </p:nvSpPr>
        <p:spPr/>
        <p:txBody>
          <a:bodyPr/>
          <a:lstStyle/>
          <a:p>
            <a:r>
              <a:rPr lang="en-US" dirty="0"/>
              <a:t>CRAAP Method Cont’d</a:t>
            </a:r>
          </a:p>
        </p:txBody>
      </p:sp>
    </p:spTree>
    <p:extLst>
      <p:ext uri="{BB962C8B-B14F-4D97-AF65-F5344CB8AC3E}">
        <p14:creationId xmlns:p14="http://schemas.microsoft.com/office/powerpoint/2010/main" val="1148076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A1B2B-7FCE-4698-B76D-A86FD2F5384C}"/>
              </a:ext>
            </a:extLst>
          </p:cNvPr>
          <p:cNvSpPr>
            <a:spLocks noGrp="1"/>
          </p:cNvSpPr>
          <p:nvPr>
            <p:ph type="title"/>
          </p:nvPr>
        </p:nvSpPr>
        <p:spPr/>
        <p:txBody>
          <a:bodyPr/>
          <a:lstStyle/>
          <a:p>
            <a:r>
              <a:rPr lang="en-US" dirty="0"/>
              <a:t>Reading Scholarly Sources</a:t>
            </a:r>
          </a:p>
        </p:txBody>
      </p:sp>
      <p:sp>
        <p:nvSpPr>
          <p:cNvPr id="3" name="Text Placeholder 2">
            <a:extLst>
              <a:ext uri="{FF2B5EF4-FFF2-40B4-BE49-F238E27FC236}">
                <a16:creationId xmlns:a16="http://schemas.microsoft.com/office/drawing/2014/main" id="{5718EED5-0B0B-4241-A4C8-0D8A1E6ABB9B}"/>
              </a:ext>
            </a:extLst>
          </p:cNvPr>
          <p:cNvSpPr>
            <a:spLocks noGrp="1"/>
          </p:cNvSpPr>
          <p:nvPr>
            <p:ph type="body" idx="1"/>
          </p:nvPr>
        </p:nvSpPr>
        <p:spPr/>
        <p:txBody>
          <a:bodyPr>
            <a:normAutofit fontScale="92500" lnSpcReduction="20000"/>
          </a:bodyPr>
          <a:lstStyle/>
          <a:p>
            <a:pPr marL="114300" indent="0">
              <a:buNone/>
            </a:pPr>
            <a:r>
              <a:rPr lang="en-US" dirty="0"/>
              <a:t>However, with a little patience, you too can read scholarly work if you follow these steps:</a:t>
            </a:r>
          </a:p>
          <a:p>
            <a:pPr marL="114300" indent="0">
              <a:buNone/>
            </a:pPr>
            <a:r>
              <a:rPr lang="en-US" b="1" dirty="0"/>
              <a:t>Learn to Skim:</a:t>
            </a:r>
          </a:p>
          <a:p>
            <a:pPr marL="114300" indent="0">
              <a:buNone/>
            </a:pPr>
            <a:r>
              <a:rPr lang="en-US" dirty="0"/>
              <a:t>Read the introduction (and abstract if you are using an article from an academic journal), which will give you a good idea of the source’s primary findings. </a:t>
            </a:r>
          </a:p>
          <a:p>
            <a:pPr marL="571500" lvl="1" indent="0">
              <a:buNone/>
            </a:pPr>
            <a:r>
              <a:rPr lang="en-US" dirty="0"/>
              <a:t>If the first few paragraphs or the abstract don’t sound like they’re applicable to your topic, then the source is probably of no use to you.</a:t>
            </a:r>
          </a:p>
          <a:p>
            <a:pPr marL="114300" indent="0">
              <a:buNone/>
            </a:pPr>
            <a:r>
              <a:rPr lang="en-US" dirty="0"/>
              <a:t>If your source is a book, also look at the chapter headings in the table of contents, which can lead you to a section containing information most relevant to your project.</a:t>
            </a:r>
          </a:p>
          <a:p>
            <a:pPr marL="114300" indent="0">
              <a:buNone/>
            </a:pPr>
            <a:r>
              <a:rPr lang="en-US" dirty="0"/>
              <a:t>Skim through the subheadings in the article or book chapter, which are usually in bold or italic type. </a:t>
            </a:r>
          </a:p>
          <a:p>
            <a:pPr marL="571500" lvl="1" indent="0">
              <a:buNone/>
            </a:pPr>
            <a:r>
              <a:rPr lang="en-US" dirty="0"/>
              <a:t>Subheadings break down the articles and chapters by major ideas and can also lead you directly to the part of the article or book chapter most relevant to your research. </a:t>
            </a:r>
          </a:p>
        </p:txBody>
      </p:sp>
      <p:sp>
        <p:nvSpPr>
          <p:cNvPr id="4" name="Text Placeholder 3">
            <a:extLst>
              <a:ext uri="{FF2B5EF4-FFF2-40B4-BE49-F238E27FC236}">
                <a16:creationId xmlns:a16="http://schemas.microsoft.com/office/drawing/2014/main" id="{7723CB40-855D-489E-99F4-FC65BAB5885D}"/>
              </a:ext>
            </a:extLst>
          </p:cNvPr>
          <p:cNvSpPr>
            <a:spLocks noGrp="1"/>
          </p:cNvSpPr>
          <p:nvPr>
            <p:ph type="body" idx="2"/>
          </p:nvPr>
        </p:nvSpPr>
        <p:spPr/>
        <p:txBody>
          <a:bodyPr/>
          <a:lstStyle/>
          <a:p>
            <a:pPr indent="0"/>
            <a:r>
              <a:rPr lang="en-US" dirty="0"/>
              <a:t>Since scholarly sources are created for other experts in the field, reading them can be intimidating if you are not conversant in their jargon.</a:t>
            </a:r>
          </a:p>
        </p:txBody>
      </p:sp>
    </p:spTree>
    <p:extLst>
      <p:ext uri="{BB962C8B-B14F-4D97-AF65-F5344CB8AC3E}">
        <p14:creationId xmlns:p14="http://schemas.microsoft.com/office/powerpoint/2010/main" val="17477057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35A3-9C17-4A43-AF5A-53EA0721A38E}"/>
              </a:ext>
            </a:extLst>
          </p:cNvPr>
          <p:cNvSpPr>
            <a:spLocks noGrp="1"/>
          </p:cNvSpPr>
          <p:nvPr>
            <p:ph type="title"/>
          </p:nvPr>
        </p:nvSpPr>
        <p:spPr/>
        <p:txBody>
          <a:bodyPr/>
          <a:lstStyle/>
          <a:p>
            <a:r>
              <a:rPr lang="en-US" dirty="0"/>
              <a:t>Reading Scholarly Sources</a:t>
            </a:r>
          </a:p>
        </p:txBody>
      </p:sp>
      <p:sp>
        <p:nvSpPr>
          <p:cNvPr id="3" name="Text Placeholder 2">
            <a:extLst>
              <a:ext uri="{FF2B5EF4-FFF2-40B4-BE49-F238E27FC236}">
                <a16:creationId xmlns:a16="http://schemas.microsoft.com/office/drawing/2014/main" id="{5D304E9B-7FCB-4CD7-A528-9D30FCCB94B5}"/>
              </a:ext>
            </a:extLst>
          </p:cNvPr>
          <p:cNvSpPr>
            <a:spLocks noGrp="1"/>
          </p:cNvSpPr>
          <p:nvPr>
            <p:ph type="body" idx="1"/>
          </p:nvPr>
        </p:nvSpPr>
        <p:spPr/>
        <p:txBody>
          <a:bodyPr/>
          <a:lstStyle/>
          <a:p>
            <a:pPr marL="114300" indent="0">
              <a:buNone/>
            </a:pPr>
            <a:r>
              <a:rPr lang="en-US" dirty="0"/>
              <a:t>Look for tables, charts, graphs, and figures, elements of some articles and books that put data into a format that allows the reader to understand how the information compares to other datasets.</a:t>
            </a:r>
          </a:p>
          <a:p>
            <a:pPr marL="114300" indent="0">
              <a:buNone/>
            </a:pPr>
            <a:r>
              <a:rPr lang="en-US" dirty="0"/>
              <a:t>Build your vocabulary by writing down any words or phrases that you do not understand and Google them later.</a:t>
            </a:r>
          </a:p>
          <a:p>
            <a:pPr marL="114300" indent="0">
              <a:buNone/>
            </a:pPr>
            <a:r>
              <a:rPr lang="en-US" dirty="0"/>
              <a:t>Take good notes while you’re skimming. </a:t>
            </a:r>
          </a:p>
          <a:p>
            <a:pPr marL="571500" lvl="1" indent="0">
              <a:buNone/>
            </a:pPr>
            <a:r>
              <a:rPr lang="en-US" dirty="0"/>
              <a:t>Note the location and type of that information in your research log whenever you find relevant information so that you can return to the source later.</a:t>
            </a:r>
          </a:p>
        </p:txBody>
      </p:sp>
      <p:sp>
        <p:nvSpPr>
          <p:cNvPr id="4" name="Text Placeholder 3">
            <a:extLst>
              <a:ext uri="{FF2B5EF4-FFF2-40B4-BE49-F238E27FC236}">
                <a16:creationId xmlns:a16="http://schemas.microsoft.com/office/drawing/2014/main" id="{5DD129D3-B648-46C9-866A-D400371AAC55}"/>
              </a:ext>
            </a:extLst>
          </p:cNvPr>
          <p:cNvSpPr>
            <a:spLocks noGrp="1"/>
          </p:cNvSpPr>
          <p:nvPr>
            <p:ph type="body" idx="2"/>
          </p:nvPr>
        </p:nvSpPr>
        <p:spPr/>
        <p:txBody>
          <a:bodyPr/>
          <a:lstStyle/>
          <a:p>
            <a:r>
              <a:rPr lang="en-US" dirty="0"/>
              <a:t>Learn to Skim Cont’d</a:t>
            </a:r>
          </a:p>
        </p:txBody>
      </p:sp>
    </p:spTree>
    <p:extLst>
      <p:ext uri="{BB962C8B-B14F-4D97-AF65-F5344CB8AC3E}">
        <p14:creationId xmlns:p14="http://schemas.microsoft.com/office/powerpoint/2010/main" val="2406054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003BC-141E-4BD0-A9BC-C5EE473A5C5B}"/>
              </a:ext>
            </a:extLst>
          </p:cNvPr>
          <p:cNvSpPr>
            <a:spLocks noGrp="1"/>
          </p:cNvSpPr>
          <p:nvPr>
            <p:ph type="title"/>
          </p:nvPr>
        </p:nvSpPr>
        <p:spPr/>
        <p:txBody>
          <a:bodyPr/>
          <a:lstStyle/>
          <a:p>
            <a:r>
              <a:rPr lang="en-US" dirty="0"/>
              <a:t>Reading Scholarly Sources</a:t>
            </a:r>
          </a:p>
        </p:txBody>
      </p:sp>
      <p:sp>
        <p:nvSpPr>
          <p:cNvPr id="3" name="Text Placeholder 2">
            <a:extLst>
              <a:ext uri="{FF2B5EF4-FFF2-40B4-BE49-F238E27FC236}">
                <a16:creationId xmlns:a16="http://schemas.microsoft.com/office/drawing/2014/main" id="{0FE71BC1-B61B-4B49-8FAD-C7DC66126008}"/>
              </a:ext>
            </a:extLst>
          </p:cNvPr>
          <p:cNvSpPr>
            <a:spLocks noGrp="1"/>
          </p:cNvSpPr>
          <p:nvPr>
            <p:ph type="body" idx="1"/>
          </p:nvPr>
        </p:nvSpPr>
        <p:spPr/>
        <p:txBody>
          <a:bodyPr/>
          <a:lstStyle/>
          <a:p>
            <a:pPr marL="114300" indent="0">
              <a:buNone/>
            </a:pPr>
            <a:r>
              <a:rPr lang="en-US" dirty="0"/>
              <a:t>Look at the bibliography or reference page at the end to see who that author cited. </a:t>
            </a:r>
          </a:p>
          <a:p>
            <a:pPr marL="114300" indent="0">
              <a:buNone/>
            </a:pPr>
            <a:r>
              <a:rPr lang="en-US" dirty="0"/>
              <a:t>Often the sources cited by others can lead you to even better sources than the ones you found initially.</a:t>
            </a:r>
          </a:p>
        </p:txBody>
      </p:sp>
      <p:sp>
        <p:nvSpPr>
          <p:cNvPr id="4" name="Text Placeholder 3">
            <a:extLst>
              <a:ext uri="{FF2B5EF4-FFF2-40B4-BE49-F238E27FC236}">
                <a16:creationId xmlns:a16="http://schemas.microsoft.com/office/drawing/2014/main" id="{E41A6C40-E67C-4D76-891E-1817607E8414}"/>
              </a:ext>
            </a:extLst>
          </p:cNvPr>
          <p:cNvSpPr>
            <a:spLocks noGrp="1"/>
          </p:cNvSpPr>
          <p:nvPr>
            <p:ph type="body" idx="2"/>
          </p:nvPr>
        </p:nvSpPr>
        <p:spPr/>
        <p:txBody>
          <a:bodyPr/>
          <a:lstStyle/>
          <a:p>
            <a:pPr indent="0"/>
            <a:r>
              <a:rPr lang="en-US" dirty="0"/>
              <a:t>Read Bibliographies/Reference Pages</a:t>
            </a:r>
          </a:p>
          <a:p>
            <a:pPr indent="0"/>
            <a:endParaRPr lang="en-US" dirty="0"/>
          </a:p>
        </p:txBody>
      </p:sp>
      <p:pic>
        <p:nvPicPr>
          <p:cNvPr id="6" name="Picture 5" descr="A sample works cited page.">
            <a:extLst>
              <a:ext uri="{FF2B5EF4-FFF2-40B4-BE49-F238E27FC236}">
                <a16:creationId xmlns:a16="http://schemas.microsoft.com/office/drawing/2014/main" id="{3A6D47BC-EFF9-47FC-864F-133AE54CD1E1}"/>
              </a:ext>
            </a:extLst>
          </p:cNvPr>
          <p:cNvPicPr>
            <a:picLocks noChangeAspect="1"/>
          </p:cNvPicPr>
          <p:nvPr/>
        </p:nvPicPr>
        <p:blipFill>
          <a:blip r:embed="rId2"/>
          <a:stretch>
            <a:fillRect/>
          </a:stretch>
        </p:blipFill>
        <p:spPr>
          <a:xfrm>
            <a:off x="2922434" y="2389908"/>
            <a:ext cx="3250625" cy="3553691"/>
          </a:xfrm>
          <a:prstGeom prst="rect">
            <a:avLst/>
          </a:prstGeom>
        </p:spPr>
      </p:pic>
    </p:spTree>
    <p:extLst>
      <p:ext uri="{BB962C8B-B14F-4D97-AF65-F5344CB8AC3E}">
        <p14:creationId xmlns:p14="http://schemas.microsoft.com/office/powerpoint/2010/main" val="39582835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EB0D2-BB65-4660-B09F-3911D42FEBB3}"/>
              </a:ext>
            </a:extLst>
          </p:cNvPr>
          <p:cNvSpPr>
            <a:spLocks noGrp="1"/>
          </p:cNvSpPr>
          <p:nvPr>
            <p:ph type="title"/>
          </p:nvPr>
        </p:nvSpPr>
        <p:spPr/>
        <p:txBody>
          <a:bodyPr/>
          <a:lstStyle/>
          <a:p>
            <a:r>
              <a:rPr lang="en-US" dirty="0"/>
              <a:t>Citing Sources</a:t>
            </a:r>
          </a:p>
        </p:txBody>
      </p:sp>
      <p:sp>
        <p:nvSpPr>
          <p:cNvPr id="3" name="Text Placeholder 2">
            <a:extLst>
              <a:ext uri="{FF2B5EF4-FFF2-40B4-BE49-F238E27FC236}">
                <a16:creationId xmlns:a16="http://schemas.microsoft.com/office/drawing/2014/main" id="{1ACBFC23-7FAB-4CC6-B4D7-D450DF1D5F42}"/>
              </a:ext>
            </a:extLst>
          </p:cNvPr>
          <p:cNvSpPr>
            <a:spLocks noGrp="1"/>
          </p:cNvSpPr>
          <p:nvPr>
            <p:ph type="body" idx="1"/>
          </p:nvPr>
        </p:nvSpPr>
        <p:spPr/>
        <p:txBody>
          <a:bodyPr>
            <a:normAutofit fontScale="85000" lnSpcReduction="10000"/>
          </a:bodyPr>
          <a:lstStyle/>
          <a:p>
            <a:pPr marL="114300" indent="0">
              <a:buNone/>
            </a:pPr>
            <a:r>
              <a:rPr lang="en-US" dirty="0"/>
              <a:t>Most public speaking teachers will require you to turn in with your speeches either a bibliography or a reference page.</a:t>
            </a:r>
          </a:p>
          <a:p>
            <a:pPr marL="114300" indent="0">
              <a:buNone/>
            </a:pPr>
            <a:r>
              <a:rPr lang="en-US" dirty="0"/>
              <a:t>Citing your sources is one way that you demonstrate your credibility and integrity to your audience. </a:t>
            </a:r>
          </a:p>
          <a:p>
            <a:pPr marL="114300" indent="0">
              <a:buNone/>
            </a:pPr>
            <a:r>
              <a:rPr lang="en-US" dirty="0"/>
              <a:t>It shows your audience </a:t>
            </a:r>
          </a:p>
          <a:p>
            <a:pPr marL="571500" lvl="1" indent="0">
              <a:buNone/>
            </a:pPr>
            <a:r>
              <a:rPr lang="en-US" dirty="0"/>
              <a:t>where you found information used within a speech, article, or book. When you cite your sources, </a:t>
            </a:r>
          </a:p>
          <a:p>
            <a:pPr marL="571500" lvl="1" indent="0">
              <a:buNone/>
            </a:pPr>
            <a:r>
              <a:rPr lang="en-US" dirty="0"/>
              <a:t>that your ideas are based in the most up to date ideas and best practices within your subject area, </a:t>
            </a:r>
          </a:p>
          <a:p>
            <a:pPr marL="571500" lvl="1" indent="0">
              <a:buNone/>
            </a:pPr>
            <a:r>
              <a:rPr lang="en-US" dirty="0"/>
              <a:t>and that you are differentiating between your own insights and the intellectual property of others. </a:t>
            </a:r>
          </a:p>
          <a:p>
            <a:pPr marL="114300" indent="0">
              <a:buNone/>
            </a:pPr>
            <a:r>
              <a:rPr lang="en-US" dirty="0"/>
              <a:t>Failing to cite your information properly, or at all, is plagiarism.</a:t>
            </a:r>
          </a:p>
          <a:p>
            <a:pPr marL="114300" indent="0">
              <a:buNone/>
            </a:pPr>
            <a:r>
              <a:rPr lang="en-US" dirty="0"/>
              <a:t>Not citing information properly is also considered plagiarism, which is representing someone’s words or ideas as your own. </a:t>
            </a:r>
          </a:p>
          <a:p>
            <a:pPr marL="114300" indent="0">
              <a:buNone/>
            </a:pPr>
            <a:r>
              <a:rPr lang="en-US" dirty="0"/>
              <a:t>Because plagiarism is a type of academic dishonesty, educational institutions have strict prohibitions against it.</a:t>
            </a:r>
          </a:p>
        </p:txBody>
      </p:sp>
      <p:sp>
        <p:nvSpPr>
          <p:cNvPr id="4" name="Text Placeholder 3">
            <a:extLst>
              <a:ext uri="{FF2B5EF4-FFF2-40B4-BE49-F238E27FC236}">
                <a16:creationId xmlns:a16="http://schemas.microsoft.com/office/drawing/2014/main" id="{31AA93F1-A509-4400-9FE8-020D737E5262}"/>
              </a:ext>
            </a:extLst>
          </p:cNvPr>
          <p:cNvSpPr>
            <a:spLocks noGrp="1"/>
          </p:cNvSpPr>
          <p:nvPr>
            <p:ph type="body" idx="2"/>
          </p:nvPr>
        </p:nvSpPr>
        <p:spPr/>
        <p:txBody>
          <a:bodyPr/>
          <a:lstStyle/>
          <a:p>
            <a:endParaRPr lang="en-US" dirty="0"/>
          </a:p>
        </p:txBody>
      </p:sp>
      <p:pic>
        <p:nvPicPr>
          <p:cNvPr id="6" name="Picture 5" descr="A sample bibliographic, parenthetical, and narrative or in-text citation formatted in MLA style.">
            <a:extLst>
              <a:ext uri="{FF2B5EF4-FFF2-40B4-BE49-F238E27FC236}">
                <a16:creationId xmlns:a16="http://schemas.microsoft.com/office/drawing/2014/main" id="{41F2F00A-B5DF-45A9-80F7-F8E4E27DD5FA}"/>
              </a:ext>
            </a:extLst>
          </p:cNvPr>
          <p:cNvPicPr>
            <a:picLocks noChangeAspect="1"/>
          </p:cNvPicPr>
          <p:nvPr/>
        </p:nvPicPr>
        <p:blipFill>
          <a:blip r:embed="rId2"/>
          <a:stretch>
            <a:fillRect/>
          </a:stretch>
        </p:blipFill>
        <p:spPr>
          <a:xfrm>
            <a:off x="3025487" y="2929731"/>
            <a:ext cx="2857500" cy="1600200"/>
          </a:xfrm>
          <a:prstGeom prst="rect">
            <a:avLst/>
          </a:prstGeom>
        </p:spPr>
      </p:pic>
    </p:spTree>
    <p:extLst>
      <p:ext uri="{BB962C8B-B14F-4D97-AF65-F5344CB8AC3E}">
        <p14:creationId xmlns:p14="http://schemas.microsoft.com/office/powerpoint/2010/main" val="3995586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3D15-9E7E-4596-B973-A41C2887F8DF}"/>
              </a:ext>
            </a:extLst>
          </p:cNvPr>
          <p:cNvSpPr>
            <a:spLocks noGrp="1"/>
          </p:cNvSpPr>
          <p:nvPr>
            <p:ph type="title"/>
          </p:nvPr>
        </p:nvSpPr>
        <p:spPr/>
        <p:txBody>
          <a:bodyPr/>
          <a:lstStyle/>
          <a:p>
            <a:r>
              <a:rPr lang="en-US" dirty="0"/>
              <a:t>Citing Sources in a Speech</a:t>
            </a:r>
          </a:p>
        </p:txBody>
      </p:sp>
      <p:sp>
        <p:nvSpPr>
          <p:cNvPr id="3" name="Text Placeholder 2">
            <a:extLst>
              <a:ext uri="{FF2B5EF4-FFF2-40B4-BE49-F238E27FC236}">
                <a16:creationId xmlns:a16="http://schemas.microsoft.com/office/drawing/2014/main" id="{8D63D97D-FBFA-4304-AB83-ABC62FE09F15}"/>
              </a:ext>
            </a:extLst>
          </p:cNvPr>
          <p:cNvSpPr>
            <a:spLocks noGrp="1"/>
          </p:cNvSpPr>
          <p:nvPr>
            <p:ph type="body" idx="1"/>
          </p:nvPr>
        </p:nvSpPr>
        <p:spPr/>
        <p:txBody>
          <a:bodyPr>
            <a:normAutofit fontScale="92500"/>
          </a:bodyPr>
          <a:lstStyle/>
          <a:p>
            <a:pPr marL="114300" indent="0">
              <a:buNone/>
            </a:pPr>
            <a:r>
              <a:rPr lang="en-US" dirty="0"/>
              <a:t>Citing sources within a speech is a three-step process: setting up the citation, incorporating the cited information, and explaining the citation. </a:t>
            </a:r>
          </a:p>
          <a:p>
            <a:pPr marL="114300" indent="0">
              <a:buNone/>
            </a:pPr>
            <a:r>
              <a:rPr lang="en-US" b="1" dirty="0"/>
              <a:t>Setting up the Citation:</a:t>
            </a:r>
          </a:p>
          <a:p>
            <a:pPr marL="114300" indent="0">
              <a:buNone/>
            </a:pPr>
            <a:r>
              <a:rPr lang="en-US" dirty="0"/>
              <a:t>Set up the audience for the citation with one or two sentences that put your source into context and signal that you are about to transition from your own ideas to someone else’s.</a:t>
            </a:r>
          </a:p>
          <a:p>
            <a:pPr marL="114300" indent="0">
              <a:buNone/>
            </a:pPr>
            <a:r>
              <a:rPr lang="en-US" dirty="0"/>
              <a:t>Example:</a:t>
            </a:r>
          </a:p>
          <a:p>
            <a:pPr marL="571500" lvl="1" indent="0">
              <a:buNone/>
            </a:pPr>
            <a:r>
              <a:rPr lang="en-US" dirty="0"/>
              <a:t>Workplace bullying is becoming an increasing problem in the United States, and employers are reluctant to take steps to address this problem.</a:t>
            </a:r>
          </a:p>
          <a:p>
            <a:pPr marL="114300" indent="0">
              <a:buNone/>
            </a:pPr>
            <a:r>
              <a:rPr lang="en-US" dirty="0"/>
              <a:t>This statement introduces the basic topic and provides a context for the outside material you will use to support this observation.</a:t>
            </a:r>
          </a:p>
        </p:txBody>
      </p:sp>
      <p:sp>
        <p:nvSpPr>
          <p:cNvPr id="4" name="Text Placeholder 3">
            <a:extLst>
              <a:ext uri="{FF2B5EF4-FFF2-40B4-BE49-F238E27FC236}">
                <a16:creationId xmlns:a16="http://schemas.microsoft.com/office/drawing/2014/main" id="{A574CD08-E4D1-47BD-9D5A-CD9B0B8AF44B}"/>
              </a:ext>
            </a:extLst>
          </p:cNvPr>
          <p:cNvSpPr>
            <a:spLocks noGrp="1"/>
          </p:cNvSpPr>
          <p:nvPr>
            <p:ph type="body" idx="2"/>
          </p:nvPr>
        </p:nvSpPr>
        <p:spPr/>
        <p:txBody>
          <a:bodyPr/>
          <a:lstStyle/>
          <a:p>
            <a:r>
              <a:rPr lang="en-US" dirty="0"/>
              <a:t>Avoid “Drive-by” Quoting</a:t>
            </a:r>
          </a:p>
        </p:txBody>
      </p:sp>
    </p:spTree>
    <p:extLst>
      <p:ext uri="{BB962C8B-B14F-4D97-AF65-F5344CB8AC3E}">
        <p14:creationId xmlns:p14="http://schemas.microsoft.com/office/powerpoint/2010/main" val="375953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1ED3-DB53-48AE-86F0-D51087CE3DD9}"/>
              </a:ext>
            </a:extLst>
          </p:cNvPr>
          <p:cNvSpPr>
            <a:spLocks noGrp="1"/>
          </p:cNvSpPr>
          <p:nvPr>
            <p:ph type="title"/>
          </p:nvPr>
        </p:nvSpPr>
        <p:spPr/>
        <p:txBody>
          <a:bodyPr/>
          <a:lstStyle/>
          <a:p>
            <a:r>
              <a:rPr lang="en-US" dirty="0"/>
              <a:t>Citing Sources in a Speech</a:t>
            </a:r>
          </a:p>
        </p:txBody>
      </p:sp>
      <p:sp>
        <p:nvSpPr>
          <p:cNvPr id="3" name="Text Placeholder 2">
            <a:extLst>
              <a:ext uri="{FF2B5EF4-FFF2-40B4-BE49-F238E27FC236}">
                <a16:creationId xmlns:a16="http://schemas.microsoft.com/office/drawing/2014/main" id="{5A031FEF-7063-4A60-8166-788D7A4E958F}"/>
              </a:ext>
            </a:extLst>
          </p:cNvPr>
          <p:cNvSpPr>
            <a:spLocks noGrp="1"/>
          </p:cNvSpPr>
          <p:nvPr>
            <p:ph type="body" idx="1"/>
          </p:nvPr>
        </p:nvSpPr>
        <p:spPr/>
        <p:txBody>
          <a:bodyPr>
            <a:normAutofit fontScale="92500" lnSpcReduction="10000"/>
          </a:bodyPr>
          <a:lstStyle/>
          <a:p>
            <a:pPr marL="114300" indent="0">
              <a:buNone/>
            </a:pPr>
            <a:r>
              <a:rPr lang="en-US" dirty="0"/>
              <a:t>Next, incorporate the information by directly quoting, paraphrasing, or summarizing it.</a:t>
            </a:r>
          </a:p>
          <a:p>
            <a:pPr marL="114300" indent="0">
              <a:buNone/>
            </a:pPr>
            <a:r>
              <a:rPr lang="en-US" b="1" dirty="0"/>
              <a:t>Directly quoting </a:t>
            </a:r>
            <a:r>
              <a:rPr lang="en-US" dirty="0"/>
              <a:t>a source is to take a passage from it verbatim and enclose it in quotation marks to indicate that these words are not your own.</a:t>
            </a:r>
          </a:p>
          <a:p>
            <a:pPr marL="114300" indent="0">
              <a:buNone/>
            </a:pPr>
            <a:r>
              <a:rPr lang="en-US" b="1" dirty="0"/>
              <a:t>Paraphrasing</a:t>
            </a:r>
            <a:r>
              <a:rPr lang="en-US" dirty="0"/>
              <a:t> and </a:t>
            </a:r>
            <a:r>
              <a:rPr lang="en-US" b="1" dirty="0"/>
              <a:t>summarizing</a:t>
            </a:r>
            <a:r>
              <a:rPr lang="en-US" dirty="0"/>
              <a:t> are ways of restating the source’s ideas in your own words. </a:t>
            </a:r>
          </a:p>
          <a:p>
            <a:pPr marL="571500" lvl="1" indent="0">
              <a:buNone/>
            </a:pPr>
            <a:r>
              <a:rPr lang="en-US" dirty="0"/>
              <a:t>A </a:t>
            </a:r>
            <a:r>
              <a:rPr lang="en-US" b="1" dirty="0"/>
              <a:t>paraphrase</a:t>
            </a:r>
            <a:r>
              <a:rPr lang="en-US" dirty="0"/>
              <a:t> is approximately the same length as the original passage.</a:t>
            </a:r>
          </a:p>
          <a:p>
            <a:pPr marL="571500" lvl="1" indent="0">
              <a:buNone/>
            </a:pPr>
            <a:r>
              <a:rPr lang="en-US" dirty="0"/>
              <a:t>A </a:t>
            </a:r>
            <a:r>
              <a:rPr lang="en-US" b="1" dirty="0"/>
              <a:t>summary</a:t>
            </a:r>
            <a:r>
              <a:rPr lang="en-US" dirty="0"/>
              <a:t> is a shorter version of the original passage.</a:t>
            </a:r>
          </a:p>
          <a:p>
            <a:pPr marL="114300" indent="0">
              <a:buNone/>
            </a:pPr>
            <a:r>
              <a:rPr lang="en-US" dirty="0"/>
              <a:t>Because paraphrases and summaries are written in your own words, you do not enclose them in quotations.</a:t>
            </a:r>
          </a:p>
          <a:p>
            <a:pPr marL="114300" indent="0">
              <a:buNone/>
            </a:pPr>
            <a:r>
              <a:rPr lang="en-US" dirty="0"/>
              <a:t>However, you must still cite the original author for paraphrases and summaries because you are using someone else’s ideas.</a:t>
            </a:r>
          </a:p>
          <a:p>
            <a:pPr marL="114300" indent="0">
              <a:buNone/>
            </a:pPr>
            <a:endParaRPr lang="en-US" dirty="0"/>
          </a:p>
        </p:txBody>
      </p:sp>
      <p:sp>
        <p:nvSpPr>
          <p:cNvPr id="4" name="Text Placeholder 3">
            <a:extLst>
              <a:ext uri="{FF2B5EF4-FFF2-40B4-BE49-F238E27FC236}">
                <a16:creationId xmlns:a16="http://schemas.microsoft.com/office/drawing/2014/main" id="{7BD2CB12-9B83-4BA1-B348-A22046334871}"/>
              </a:ext>
            </a:extLst>
          </p:cNvPr>
          <p:cNvSpPr>
            <a:spLocks noGrp="1"/>
          </p:cNvSpPr>
          <p:nvPr>
            <p:ph type="body" idx="2"/>
          </p:nvPr>
        </p:nvSpPr>
        <p:spPr/>
        <p:txBody>
          <a:bodyPr/>
          <a:lstStyle/>
          <a:p>
            <a:r>
              <a:rPr lang="en-US" dirty="0"/>
              <a:t>Incorporating the Cited Information</a:t>
            </a:r>
          </a:p>
        </p:txBody>
      </p:sp>
    </p:spTree>
    <p:extLst>
      <p:ext uri="{BB962C8B-B14F-4D97-AF65-F5344CB8AC3E}">
        <p14:creationId xmlns:p14="http://schemas.microsoft.com/office/powerpoint/2010/main" val="423852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F523-CE19-4D60-8181-03D82E0D684B}"/>
              </a:ext>
            </a:extLst>
          </p:cNvPr>
          <p:cNvSpPr>
            <a:spLocks noGrp="1"/>
          </p:cNvSpPr>
          <p:nvPr>
            <p:ph type="title"/>
          </p:nvPr>
        </p:nvSpPr>
        <p:spPr/>
        <p:txBody>
          <a:bodyPr>
            <a:normAutofit/>
          </a:bodyPr>
          <a:lstStyle/>
          <a:p>
            <a:r>
              <a:rPr lang="en-US" sz="2400" b="1" dirty="0"/>
              <a:t>Create a Research Log</a:t>
            </a:r>
          </a:p>
        </p:txBody>
      </p:sp>
      <p:sp>
        <p:nvSpPr>
          <p:cNvPr id="3" name="Text Placeholder 2">
            <a:extLst>
              <a:ext uri="{FF2B5EF4-FFF2-40B4-BE49-F238E27FC236}">
                <a16:creationId xmlns:a16="http://schemas.microsoft.com/office/drawing/2014/main" id="{84AA8C17-B5AF-46A9-A1CE-DAF7085AEC28}"/>
              </a:ext>
            </a:extLst>
          </p:cNvPr>
          <p:cNvSpPr>
            <a:spLocks noGrp="1"/>
          </p:cNvSpPr>
          <p:nvPr>
            <p:ph type="body" idx="1"/>
          </p:nvPr>
        </p:nvSpPr>
        <p:spPr/>
        <p:txBody>
          <a:bodyPr/>
          <a:lstStyle/>
          <a:p>
            <a:r>
              <a:rPr lang="en-US" dirty="0"/>
              <a:t>Keeping a research log can be as simple as writing what you have located and read so far into a notebook. </a:t>
            </a:r>
          </a:p>
          <a:p>
            <a:r>
              <a:rPr lang="en-US" dirty="0"/>
              <a:t>Logs can also be kept digitally either as Word or Google Docs or as Excel or Google Sheets files if you prefer to create a searchable database.</a:t>
            </a:r>
          </a:p>
          <a:p>
            <a:r>
              <a:rPr lang="en-US" b="1" dirty="0"/>
              <a:t>Pro tip: </a:t>
            </a:r>
            <a:r>
              <a:rPr lang="en-US" dirty="0"/>
              <a:t>Upload all digital files to a cloud after each session so that you can access them from any device.</a:t>
            </a:r>
          </a:p>
          <a:p>
            <a:pPr lvl="1"/>
            <a:r>
              <a:rPr lang="en-US" dirty="0"/>
              <a:t>If you have a g-mail account, you also have access to Google Drive, where you can upload your files for free.</a:t>
            </a:r>
          </a:p>
        </p:txBody>
      </p:sp>
      <p:sp>
        <p:nvSpPr>
          <p:cNvPr id="4" name="Text Placeholder 3">
            <a:extLst>
              <a:ext uri="{FF2B5EF4-FFF2-40B4-BE49-F238E27FC236}">
                <a16:creationId xmlns:a16="http://schemas.microsoft.com/office/drawing/2014/main" id="{42090E58-241C-44C5-928D-B590BF32D705}"/>
              </a:ext>
            </a:extLst>
          </p:cNvPr>
          <p:cNvSpPr>
            <a:spLocks noGrp="1"/>
          </p:cNvSpPr>
          <p:nvPr>
            <p:ph type="body" idx="2"/>
          </p:nvPr>
        </p:nvSpPr>
        <p:spPr/>
        <p:txBody>
          <a:bodyPr>
            <a:normAutofit/>
          </a:bodyPr>
          <a:lstStyle/>
          <a:p>
            <a:pPr marL="0" indent="0"/>
            <a:r>
              <a:rPr lang="en-US" sz="2800" dirty="0"/>
              <a:t>Make a research log to keep track of what you’ve located and read thus far. </a:t>
            </a:r>
          </a:p>
        </p:txBody>
      </p:sp>
    </p:spTree>
    <p:extLst>
      <p:ext uri="{BB962C8B-B14F-4D97-AF65-F5344CB8AC3E}">
        <p14:creationId xmlns:p14="http://schemas.microsoft.com/office/powerpoint/2010/main" val="13130066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94E4-1167-4AA3-A36C-A276650F30C4}"/>
              </a:ext>
            </a:extLst>
          </p:cNvPr>
          <p:cNvSpPr>
            <a:spLocks noGrp="1"/>
          </p:cNvSpPr>
          <p:nvPr>
            <p:ph type="title"/>
          </p:nvPr>
        </p:nvSpPr>
        <p:spPr/>
        <p:txBody>
          <a:bodyPr/>
          <a:lstStyle/>
          <a:p>
            <a:r>
              <a:rPr lang="en-US" dirty="0"/>
              <a:t>Citing Sources in a Speech</a:t>
            </a:r>
          </a:p>
        </p:txBody>
      </p:sp>
      <p:sp>
        <p:nvSpPr>
          <p:cNvPr id="3" name="Text Placeholder 2">
            <a:extLst>
              <a:ext uri="{FF2B5EF4-FFF2-40B4-BE49-F238E27FC236}">
                <a16:creationId xmlns:a16="http://schemas.microsoft.com/office/drawing/2014/main" id="{826E2237-60C2-4B84-9664-03ADCBA54C2C}"/>
              </a:ext>
            </a:extLst>
          </p:cNvPr>
          <p:cNvSpPr>
            <a:spLocks noGrp="1"/>
          </p:cNvSpPr>
          <p:nvPr>
            <p:ph type="body" idx="1"/>
          </p:nvPr>
        </p:nvSpPr>
        <p:spPr/>
        <p:txBody>
          <a:bodyPr/>
          <a:lstStyle/>
          <a:p>
            <a:pPr marL="114300" indent="0">
              <a:buNone/>
            </a:pPr>
            <a:r>
              <a:rPr lang="en-US" dirty="0"/>
              <a:t>The cited material does not speak for itself.</a:t>
            </a:r>
          </a:p>
          <a:p>
            <a:pPr marL="114300" indent="0">
              <a:buNone/>
            </a:pPr>
            <a:r>
              <a:rPr lang="en-US" dirty="0"/>
              <a:t> It’s your job as writer and speaker to explain how the quotation or paraphrase supports your claim. </a:t>
            </a:r>
          </a:p>
          <a:p>
            <a:pPr marL="114300" indent="0">
              <a:buNone/>
            </a:pPr>
            <a:r>
              <a:rPr lang="en-US" dirty="0"/>
              <a:t>Don’t force your audience draw their own conclusions: help them make the connections you want them to make.</a:t>
            </a:r>
          </a:p>
        </p:txBody>
      </p:sp>
      <p:sp>
        <p:nvSpPr>
          <p:cNvPr id="4" name="Text Placeholder 3">
            <a:extLst>
              <a:ext uri="{FF2B5EF4-FFF2-40B4-BE49-F238E27FC236}">
                <a16:creationId xmlns:a16="http://schemas.microsoft.com/office/drawing/2014/main" id="{686BE785-8EF5-40E3-AC03-1A0BBEC4BE0A}"/>
              </a:ext>
            </a:extLst>
          </p:cNvPr>
          <p:cNvSpPr>
            <a:spLocks noGrp="1"/>
          </p:cNvSpPr>
          <p:nvPr>
            <p:ph type="body" idx="2"/>
          </p:nvPr>
        </p:nvSpPr>
        <p:spPr/>
        <p:txBody>
          <a:bodyPr/>
          <a:lstStyle/>
          <a:p>
            <a:r>
              <a:rPr lang="en-US" dirty="0"/>
              <a:t>Explaining the Citation</a:t>
            </a:r>
          </a:p>
        </p:txBody>
      </p:sp>
    </p:spTree>
    <p:extLst>
      <p:ext uri="{BB962C8B-B14F-4D97-AF65-F5344CB8AC3E}">
        <p14:creationId xmlns:p14="http://schemas.microsoft.com/office/powerpoint/2010/main" val="1018322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0641E-C1DF-4181-AD2F-69BBE64EDAE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E2724694-BBD8-4656-85B6-3A8184463162}"/>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EDAD0551-A54E-423B-9018-BAE8E9DAD64A}"/>
              </a:ext>
            </a:extLst>
          </p:cNvPr>
          <p:cNvSpPr>
            <a:spLocks noGrp="1"/>
          </p:cNvSpPr>
          <p:nvPr>
            <p:ph type="body" idx="2"/>
          </p:nvPr>
        </p:nvSpPr>
        <p:spPr/>
        <p:txBody>
          <a:bodyPr/>
          <a:lstStyle/>
          <a:p>
            <a:endParaRPr lang="en-US"/>
          </a:p>
        </p:txBody>
      </p:sp>
    </p:spTree>
    <p:extLst>
      <p:ext uri="{BB962C8B-B14F-4D97-AF65-F5344CB8AC3E}">
        <p14:creationId xmlns:p14="http://schemas.microsoft.com/office/powerpoint/2010/main" val="3836038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F7B91-4174-49E5-8017-8341BE6A7345}"/>
              </a:ext>
            </a:extLst>
          </p:cNvPr>
          <p:cNvSpPr>
            <a:spLocks noGrp="1"/>
          </p:cNvSpPr>
          <p:nvPr>
            <p:ph type="title"/>
          </p:nvPr>
        </p:nvSpPr>
        <p:spPr/>
        <p:txBody>
          <a:bodyPr/>
          <a:lstStyle/>
          <a:p>
            <a:r>
              <a:rPr lang="en-US" dirty="0"/>
              <a:t>Using Sources Ethically</a:t>
            </a:r>
          </a:p>
        </p:txBody>
      </p:sp>
      <p:sp>
        <p:nvSpPr>
          <p:cNvPr id="3" name="Text Placeholder 2">
            <a:extLst>
              <a:ext uri="{FF2B5EF4-FFF2-40B4-BE49-F238E27FC236}">
                <a16:creationId xmlns:a16="http://schemas.microsoft.com/office/drawing/2014/main" id="{257AB876-AC5F-4A9C-8FDE-F99BF14DD639}"/>
              </a:ext>
            </a:extLst>
          </p:cNvPr>
          <p:cNvSpPr>
            <a:spLocks noGrp="1"/>
          </p:cNvSpPr>
          <p:nvPr>
            <p:ph type="body" idx="1"/>
          </p:nvPr>
        </p:nvSpPr>
        <p:spPr/>
        <p:txBody>
          <a:bodyPr>
            <a:normAutofit fontScale="70000" lnSpcReduction="20000"/>
          </a:bodyPr>
          <a:lstStyle/>
          <a:p>
            <a:pPr>
              <a:buAutoNum type="arabicPeriod"/>
            </a:pPr>
            <a:r>
              <a:rPr lang="en-US" dirty="0"/>
              <a:t>If the idea isn’t yours, you need to cite where the information came from during your speech. </a:t>
            </a:r>
          </a:p>
          <a:p>
            <a:pPr>
              <a:buAutoNum type="arabicPeriod"/>
            </a:pPr>
            <a:r>
              <a:rPr lang="en-US" dirty="0"/>
              <a:t>Do your own work and use your own words.</a:t>
            </a:r>
          </a:p>
          <a:p>
            <a:pPr>
              <a:buAutoNum type="arabicPeriod"/>
            </a:pPr>
            <a:r>
              <a:rPr lang="en-US" dirty="0"/>
              <a:t>Allow yourself enough time to research the assignment so that you will have enough time to cite your sources. </a:t>
            </a:r>
          </a:p>
          <a:p>
            <a:pPr>
              <a:buAutoNum type="arabicPeriod"/>
            </a:pPr>
            <a:r>
              <a:rPr lang="en-US" dirty="0"/>
              <a:t>Keep track of your sources by taking careful notes while you do your research. </a:t>
            </a:r>
          </a:p>
          <a:p>
            <a:pPr>
              <a:buAutoNum type="arabicPeriod"/>
            </a:pPr>
            <a:r>
              <a:rPr lang="en-US" dirty="0"/>
              <a:t>Clearly differentiate your voice in the speech from the voice of specific authors of the sources you quote. </a:t>
            </a:r>
          </a:p>
          <a:p>
            <a:pPr>
              <a:buAutoNum type="arabicPeriod"/>
            </a:pPr>
            <a:r>
              <a:rPr lang="en-US" dirty="0"/>
              <a:t>Learn how to cite sources correctly both in the body of your paper and in your Works Cited or Reference page.</a:t>
            </a:r>
          </a:p>
          <a:p>
            <a:pPr>
              <a:buAutoNum type="arabicPeriod"/>
            </a:pPr>
            <a:r>
              <a:rPr lang="en-US" dirty="0"/>
              <a:t>Quote accurately and sparingly. Paraphrase and summarize whenever possible.</a:t>
            </a:r>
          </a:p>
          <a:p>
            <a:pPr>
              <a:buAutoNum type="arabicPeriod"/>
            </a:pPr>
            <a:r>
              <a:rPr lang="en-US" dirty="0"/>
              <a:t>Paraphrase carefully. Paraphrasing is putting the author’s argument, intent, or ideas into your own words.</a:t>
            </a:r>
          </a:p>
          <a:p>
            <a:pPr>
              <a:buAutoNum type="arabicPeriod"/>
            </a:pPr>
            <a:r>
              <a:rPr lang="en-US" dirty="0"/>
              <a:t>Do not </a:t>
            </a:r>
            <a:r>
              <a:rPr lang="en-US" dirty="0" err="1"/>
              <a:t>patchwrite</a:t>
            </a:r>
            <a:r>
              <a:rPr lang="en-US" dirty="0"/>
              <a:t> (</a:t>
            </a:r>
            <a:r>
              <a:rPr lang="en-US" dirty="0" err="1"/>
              <a:t>patchspeak</a:t>
            </a:r>
            <a:r>
              <a:rPr lang="en-US" dirty="0"/>
              <a:t>), which is “mixing several references together and arranging paraphrases and quotations to constitute much of the paper” (</a:t>
            </a:r>
            <a:r>
              <a:rPr lang="en-US" dirty="0" err="1"/>
              <a:t>Menager-Beeley</a:t>
            </a:r>
            <a:r>
              <a:rPr lang="en-US" dirty="0"/>
              <a:t> &amp; </a:t>
            </a:r>
            <a:r>
              <a:rPr lang="en-US" dirty="0" err="1"/>
              <a:t>Paulos</a:t>
            </a:r>
            <a:r>
              <a:rPr lang="en-US" dirty="0"/>
              <a:t>, 2009).</a:t>
            </a:r>
          </a:p>
          <a:p>
            <a:pPr>
              <a:buAutoNum type="arabicPeriod"/>
            </a:pPr>
            <a:r>
              <a:rPr lang="en-US" dirty="0"/>
              <a:t>Don’t auto-summarize. </a:t>
            </a:r>
          </a:p>
          <a:p>
            <a:pPr>
              <a:buAutoNum type="arabicPeriod"/>
            </a:pPr>
            <a:r>
              <a:rPr lang="en-US" dirty="0"/>
              <a:t>Do not represent someone else’s work as your own by reworking another student’s speech or buying or downloading one from a speech mill.</a:t>
            </a:r>
          </a:p>
        </p:txBody>
      </p:sp>
      <p:sp>
        <p:nvSpPr>
          <p:cNvPr id="4" name="Text Placeholder 3">
            <a:extLst>
              <a:ext uri="{FF2B5EF4-FFF2-40B4-BE49-F238E27FC236}">
                <a16:creationId xmlns:a16="http://schemas.microsoft.com/office/drawing/2014/main" id="{7A712668-9970-4018-917D-6F2792F668FD}"/>
              </a:ext>
            </a:extLst>
          </p:cNvPr>
          <p:cNvSpPr>
            <a:spLocks noGrp="1"/>
          </p:cNvSpPr>
          <p:nvPr>
            <p:ph type="body" idx="2"/>
          </p:nvPr>
        </p:nvSpPr>
        <p:spPr/>
        <p:txBody>
          <a:bodyPr/>
          <a:lstStyle/>
          <a:p>
            <a:r>
              <a:rPr lang="en-US" dirty="0"/>
              <a:t>Strategies to Avoid Plagiarism</a:t>
            </a:r>
          </a:p>
        </p:txBody>
      </p:sp>
    </p:spTree>
    <p:extLst>
      <p:ext uri="{BB962C8B-B14F-4D97-AF65-F5344CB8AC3E}">
        <p14:creationId xmlns:p14="http://schemas.microsoft.com/office/powerpoint/2010/main" val="2880275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0E175-72EC-4A73-8AF8-2F354FBBA03A}"/>
              </a:ext>
            </a:extLst>
          </p:cNvPr>
          <p:cNvSpPr>
            <a:spLocks noGrp="1"/>
          </p:cNvSpPr>
          <p:nvPr>
            <p:ph type="title"/>
          </p:nvPr>
        </p:nvSpPr>
        <p:spPr/>
        <p:txBody>
          <a:bodyPr/>
          <a:lstStyle/>
          <a:p>
            <a:r>
              <a:rPr lang="en-US" dirty="0"/>
              <a:t>Using Sources Ethically</a:t>
            </a:r>
          </a:p>
        </p:txBody>
      </p:sp>
      <p:sp>
        <p:nvSpPr>
          <p:cNvPr id="3" name="Text Placeholder 2">
            <a:extLst>
              <a:ext uri="{FF2B5EF4-FFF2-40B4-BE49-F238E27FC236}">
                <a16:creationId xmlns:a16="http://schemas.microsoft.com/office/drawing/2014/main" id="{AC6B7B35-A791-4377-AD04-F326C6EBDE29}"/>
              </a:ext>
            </a:extLst>
          </p:cNvPr>
          <p:cNvSpPr>
            <a:spLocks noGrp="1"/>
          </p:cNvSpPr>
          <p:nvPr>
            <p:ph type="body" idx="1"/>
          </p:nvPr>
        </p:nvSpPr>
        <p:spPr/>
        <p:txBody>
          <a:bodyPr/>
          <a:lstStyle/>
          <a:p>
            <a:pPr marL="114300" indent="0">
              <a:buNone/>
            </a:pPr>
            <a:r>
              <a:rPr lang="en-US" dirty="0"/>
              <a:t>If you know a source is clearly biased, tell your audience and allow them to decided whether to accept or disregard the information.</a:t>
            </a:r>
          </a:p>
          <a:p>
            <a:pPr marL="571500" lvl="1" indent="0">
              <a:buNone/>
            </a:pPr>
            <a:r>
              <a:rPr lang="en-US" dirty="0"/>
              <a:t>Failing to do so makes it appear that you are purposefully trying to mislead or manipulate your audience. </a:t>
            </a:r>
          </a:p>
          <a:p>
            <a:pPr marL="114300" indent="0">
              <a:buNone/>
            </a:pPr>
            <a:endParaRPr lang="en-US" dirty="0"/>
          </a:p>
        </p:txBody>
      </p:sp>
      <p:sp>
        <p:nvSpPr>
          <p:cNvPr id="4" name="Text Placeholder 3">
            <a:extLst>
              <a:ext uri="{FF2B5EF4-FFF2-40B4-BE49-F238E27FC236}">
                <a16:creationId xmlns:a16="http://schemas.microsoft.com/office/drawing/2014/main" id="{544B6385-2A21-46A9-9CF3-F0D62E75D8BA}"/>
              </a:ext>
            </a:extLst>
          </p:cNvPr>
          <p:cNvSpPr>
            <a:spLocks noGrp="1"/>
          </p:cNvSpPr>
          <p:nvPr>
            <p:ph type="body" idx="2"/>
          </p:nvPr>
        </p:nvSpPr>
        <p:spPr/>
        <p:txBody>
          <a:bodyPr/>
          <a:lstStyle/>
          <a:p>
            <a:r>
              <a:rPr lang="en-US" dirty="0"/>
              <a:t>Don’t Mislead Your Audience</a:t>
            </a:r>
          </a:p>
        </p:txBody>
      </p:sp>
    </p:spTree>
    <p:extLst>
      <p:ext uri="{BB962C8B-B14F-4D97-AF65-F5344CB8AC3E}">
        <p14:creationId xmlns:p14="http://schemas.microsoft.com/office/powerpoint/2010/main" val="619989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37D4F-A7E7-44DC-93FC-1AFA17CF3B6E}"/>
              </a:ext>
            </a:extLst>
          </p:cNvPr>
          <p:cNvSpPr>
            <a:spLocks noGrp="1"/>
          </p:cNvSpPr>
          <p:nvPr>
            <p:ph type="title"/>
          </p:nvPr>
        </p:nvSpPr>
        <p:spPr/>
        <p:txBody>
          <a:bodyPr/>
          <a:lstStyle/>
          <a:p>
            <a:r>
              <a:rPr lang="en-US" dirty="0"/>
              <a:t>Using Sources Ethically</a:t>
            </a:r>
          </a:p>
        </p:txBody>
      </p:sp>
      <p:sp>
        <p:nvSpPr>
          <p:cNvPr id="3" name="Text Placeholder 2">
            <a:extLst>
              <a:ext uri="{FF2B5EF4-FFF2-40B4-BE49-F238E27FC236}">
                <a16:creationId xmlns:a16="http://schemas.microsoft.com/office/drawing/2014/main" id="{37FCD4BC-915A-4D45-8031-BA9044CD428A}"/>
              </a:ext>
            </a:extLst>
          </p:cNvPr>
          <p:cNvSpPr>
            <a:spLocks noGrp="1"/>
          </p:cNvSpPr>
          <p:nvPr>
            <p:ph type="body" idx="1"/>
          </p:nvPr>
        </p:nvSpPr>
        <p:spPr/>
        <p:txBody>
          <a:bodyPr/>
          <a:lstStyle/>
          <a:p>
            <a:pPr marL="114300" indent="0">
              <a:buNone/>
            </a:pPr>
            <a:r>
              <a:rPr lang="en-US" dirty="0"/>
              <a:t>In a world where anyone can say anything and have it published on the Internet or even publish it in a book, we have to be skeptical of the information we see and hear. </a:t>
            </a:r>
          </a:p>
          <a:p>
            <a:pPr marL="114300" indent="0">
              <a:buNone/>
            </a:pPr>
            <a:r>
              <a:rPr lang="en-US" dirty="0"/>
              <a:t>For this reason, it’s very important to provide your audience with background about the credentials of the authors you cite.</a:t>
            </a:r>
          </a:p>
        </p:txBody>
      </p:sp>
      <p:sp>
        <p:nvSpPr>
          <p:cNvPr id="4" name="Text Placeholder 3">
            <a:extLst>
              <a:ext uri="{FF2B5EF4-FFF2-40B4-BE49-F238E27FC236}">
                <a16:creationId xmlns:a16="http://schemas.microsoft.com/office/drawing/2014/main" id="{5EE074BA-E462-41DA-9A3A-38D391DC90B0}"/>
              </a:ext>
            </a:extLst>
          </p:cNvPr>
          <p:cNvSpPr>
            <a:spLocks noGrp="1"/>
          </p:cNvSpPr>
          <p:nvPr>
            <p:ph type="body" idx="2"/>
          </p:nvPr>
        </p:nvSpPr>
        <p:spPr/>
        <p:txBody>
          <a:bodyPr/>
          <a:lstStyle/>
          <a:p>
            <a:r>
              <a:rPr lang="en-US" dirty="0"/>
              <a:t>Give Author Credentials</a:t>
            </a:r>
          </a:p>
        </p:txBody>
      </p:sp>
    </p:spTree>
    <p:extLst>
      <p:ext uri="{BB962C8B-B14F-4D97-AF65-F5344CB8AC3E}">
        <p14:creationId xmlns:p14="http://schemas.microsoft.com/office/powerpoint/2010/main" val="20858098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55881-119D-473C-93B1-FDF044F2CF39}"/>
              </a:ext>
            </a:extLst>
          </p:cNvPr>
          <p:cNvSpPr>
            <a:spLocks noGrp="1"/>
          </p:cNvSpPr>
          <p:nvPr>
            <p:ph type="title"/>
          </p:nvPr>
        </p:nvSpPr>
        <p:spPr/>
        <p:txBody>
          <a:bodyPr/>
          <a:lstStyle/>
          <a:p>
            <a:r>
              <a:rPr lang="en-US" dirty="0"/>
              <a:t>Using Sources Ethically</a:t>
            </a:r>
          </a:p>
        </p:txBody>
      </p:sp>
      <p:sp>
        <p:nvSpPr>
          <p:cNvPr id="3" name="Text Placeholder 2">
            <a:extLst>
              <a:ext uri="{FF2B5EF4-FFF2-40B4-BE49-F238E27FC236}">
                <a16:creationId xmlns:a16="http://schemas.microsoft.com/office/drawing/2014/main" id="{223871B6-7333-45AF-976D-0E99AED3167F}"/>
              </a:ext>
            </a:extLst>
          </p:cNvPr>
          <p:cNvSpPr>
            <a:spLocks noGrp="1"/>
          </p:cNvSpPr>
          <p:nvPr>
            <p:ph type="body" idx="1"/>
          </p:nvPr>
        </p:nvSpPr>
        <p:spPr/>
        <p:txBody>
          <a:bodyPr/>
          <a:lstStyle/>
          <a:p>
            <a:pPr marL="114300" indent="0">
              <a:buNone/>
            </a:pPr>
            <a:r>
              <a:rPr lang="en-US" dirty="0"/>
              <a:t>If you are using primary research within your speech, you need to use it ethically as well.</a:t>
            </a:r>
          </a:p>
          <a:p>
            <a:pPr marL="114300" indent="0">
              <a:buNone/>
            </a:pPr>
            <a:r>
              <a:rPr lang="en-US" dirty="0"/>
              <a:t>We must always maintain the privacy and confidentiality of participants during primary research, unless we have their express permission to reveal their names or other identifying information.</a:t>
            </a:r>
          </a:p>
          <a:p>
            <a:pPr marL="571500" lvl="1" indent="0">
              <a:buNone/>
            </a:pPr>
            <a:r>
              <a:rPr lang="en-US" dirty="0"/>
              <a:t>If you tell your survey participants that the research is anonymous or confidential, then you need to make sure that you maintain their anonymity or confidentiality when you present those results. </a:t>
            </a:r>
          </a:p>
          <a:p>
            <a:pPr marL="571500" lvl="1" indent="0">
              <a:buNone/>
            </a:pPr>
            <a:r>
              <a:rPr lang="en-US" dirty="0"/>
              <a:t>Be respectful if someone says something is “off the record” during an interview. </a:t>
            </a:r>
          </a:p>
        </p:txBody>
      </p:sp>
      <p:sp>
        <p:nvSpPr>
          <p:cNvPr id="4" name="Text Placeholder 3">
            <a:extLst>
              <a:ext uri="{FF2B5EF4-FFF2-40B4-BE49-F238E27FC236}">
                <a16:creationId xmlns:a16="http://schemas.microsoft.com/office/drawing/2014/main" id="{14B7173A-B8CB-4C38-9C41-9ED72CE2C153}"/>
              </a:ext>
            </a:extLst>
          </p:cNvPr>
          <p:cNvSpPr>
            <a:spLocks noGrp="1"/>
          </p:cNvSpPr>
          <p:nvPr>
            <p:ph type="body" idx="2"/>
          </p:nvPr>
        </p:nvSpPr>
        <p:spPr/>
        <p:txBody>
          <a:bodyPr/>
          <a:lstStyle/>
          <a:p>
            <a:r>
              <a:rPr lang="en-US" dirty="0"/>
              <a:t>Use Primary Research Ethically</a:t>
            </a:r>
          </a:p>
        </p:txBody>
      </p:sp>
    </p:spTree>
    <p:extLst>
      <p:ext uri="{BB962C8B-B14F-4D97-AF65-F5344CB8AC3E}">
        <p14:creationId xmlns:p14="http://schemas.microsoft.com/office/powerpoint/2010/main" val="3322843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484BD-7978-461F-8043-622AB88F7380}"/>
              </a:ext>
            </a:extLst>
          </p:cNvPr>
          <p:cNvSpPr>
            <a:spLocks noGrp="1"/>
          </p:cNvSpPr>
          <p:nvPr>
            <p:ph type="title"/>
          </p:nvPr>
        </p:nvSpPr>
        <p:spPr/>
        <p:txBody>
          <a:bodyPr/>
          <a:lstStyle/>
          <a:p>
            <a:r>
              <a:rPr lang="en-US" dirty="0"/>
              <a:t>What Is Research?</a:t>
            </a:r>
          </a:p>
        </p:txBody>
      </p:sp>
      <p:sp>
        <p:nvSpPr>
          <p:cNvPr id="3" name="Text Placeholder 2">
            <a:extLst>
              <a:ext uri="{FF2B5EF4-FFF2-40B4-BE49-F238E27FC236}">
                <a16:creationId xmlns:a16="http://schemas.microsoft.com/office/drawing/2014/main" id="{584E7D6A-5A16-4883-8842-8D391C572173}"/>
              </a:ext>
            </a:extLst>
          </p:cNvPr>
          <p:cNvSpPr>
            <a:spLocks noGrp="1"/>
          </p:cNvSpPr>
          <p:nvPr>
            <p:ph type="body" idx="1"/>
          </p:nvPr>
        </p:nvSpPr>
        <p:spPr/>
        <p:txBody>
          <a:bodyPr/>
          <a:lstStyle/>
          <a:p>
            <a:r>
              <a:rPr lang="en-US" dirty="0"/>
              <a:t>Research is a method that writers and speakers use to gain knowledge about a topic.</a:t>
            </a:r>
          </a:p>
          <a:p>
            <a:r>
              <a:rPr lang="en-US" dirty="0"/>
              <a:t>There are two types of research: primary and secondary. </a:t>
            </a:r>
          </a:p>
          <a:p>
            <a:pPr lvl="1"/>
            <a:r>
              <a:rPr lang="en-US" dirty="0"/>
              <a:t>Primary research is any research that you conduct yourself such as surveys, interviews, observations, and ethnographies. </a:t>
            </a:r>
          </a:p>
          <a:p>
            <a:pPr lvl="1"/>
            <a:r>
              <a:rPr lang="en-US" dirty="0"/>
              <a:t>Secondary research is research that has already been compiled and formatted by someone else.</a:t>
            </a:r>
          </a:p>
        </p:txBody>
      </p:sp>
      <p:sp>
        <p:nvSpPr>
          <p:cNvPr id="4" name="Text Placeholder 3">
            <a:extLst>
              <a:ext uri="{FF2B5EF4-FFF2-40B4-BE49-F238E27FC236}">
                <a16:creationId xmlns:a16="http://schemas.microsoft.com/office/drawing/2014/main" id="{8CF1CE57-3941-4E72-8E49-3EE3957D2834}"/>
              </a:ext>
            </a:extLst>
          </p:cNvPr>
          <p:cNvSpPr>
            <a:spLocks noGrp="1"/>
          </p:cNvSpPr>
          <p:nvPr>
            <p:ph type="body" idx="2"/>
          </p:nvPr>
        </p:nvSpPr>
        <p:spPr/>
        <p:txBody>
          <a:bodyPr/>
          <a:lstStyle/>
          <a:p>
            <a:endParaRPr lang="en-US" dirty="0"/>
          </a:p>
        </p:txBody>
      </p:sp>
      <p:pic>
        <p:nvPicPr>
          <p:cNvPr id="6" name="Picture 5" descr="A woman using a microscope and a laptop computer to conduct research.">
            <a:extLst>
              <a:ext uri="{FF2B5EF4-FFF2-40B4-BE49-F238E27FC236}">
                <a16:creationId xmlns:a16="http://schemas.microsoft.com/office/drawing/2014/main" id="{EAEBAFB6-0491-4E8E-A3B8-6970C8526E64}"/>
              </a:ext>
            </a:extLst>
          </p:cNvPr>
          <p:cNvPicPr>
            <a:picLocks noChangeAspect="1"/>
          </p:cNvPicPr>
          <p:nvPr/>
        </p:nvPicPr>
        <p:blipFill>
          <a:blip r:embed="rId2"/>
          <a:stretch>
            <a:fillRect/>
          </a:stretch>
        </p:blipFill>
        <p:spPr>
          <a:xfrm>
            <a:off x="2913061" y="2774372"/>
            <a:ext cx="2857500" cy="1600200"/>
          </a:xfrm>
          <a:prstGeom prst="rect">
            <a:avLst/>
          </a:prstGeom>
        </p:spPr>
      </p:pic>
    </p:spTree>
    <p:extLst>
      <p:ext uri="{BB962C8B-B14F-4D97-AF65-F5344CB8AC3E}">
        <p14:creationId xmlns:p14="http://schemas.microsoft.com/office/powerpoint/2010/main" val="422302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AD2D-6D1F-4CAF-9F02-7482576F9BF9}"/>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664863C6-843B-4EA2-8D13-193125E60A12}"/>
              </a:ext>
            </a:extLst>
          </p:cNvPr>
          <p:cNvSpPr>
            <a:spLocks noGrp="1"/>
          </p:cNvSpPr>
          <p:nvPr>
            <p:ph type="body" idx="1"/>
          </p:nvPr>
        </p:nvSpPr>
        <p:spPr/>
        <p:txBody>
          <a:bodyPr/>
          <a:lstStyle/>
          <a:p>
            <a:r>
              <a:rPr lang="en-US" dirty="0"/>
              <a:t>Surveys are collections of facts, figures, or opinions gathered from participants and used to indicate how everyone within a target group may respond.</a:t>
            </a:r>
          </a:p>
          <a:p>
            <a:r>
              <a:rPr lang="en-US" dirty="0"/>
              <a:t>Ask yourself four basic questions before creating a survey:</a:t>
            </a:r>
          </a:p>
          <a:p>
            <a:pPr lvl="1"/>
            <a:r>
              <a:rPr lang="en-US" dirty="0"/>
              <a:t>“Do you know what you want to ask?”</a:t>
            </a:r>
          </a:p>
          <a:p>
            <a:pPr lvl="1"/>
            <a:r>
              <a:rPr lang="en-US" dirty="0"/>
              <a:t>“Do you really need to collect data?” </a:t>
            </a:r>
          </a:p>
          <a:p>
            <a:pPr lvl="1"/>
            <a:r>
              <a:rPr lang="en-US" dirty="0"/>
              <a:t>“Do your participants know the information you want to find out?”</a:t>
            </a:r>
          </a:p>
          <a:p>
            <a:pPr lvl="1"/>
            <a:r>
              <a:rPr lang="en-US" dirty="0"/>
              <a:t>“Will your participants tell you?”</a:t>
            </a:r>
          </a:p>
        </p:txBody>
      </p:sp>
      <p:sp>
        <p:nvSpPr>
          <p:cNvPr id="4" name="Text Placeholder 3">
            <a:extLst>
              <a:ext uri="{FF2B5EF4-FFF2-40B4-BE49-F238E27FC236}">
                <a16:creationId xmlns:a16="http://schemas.microsoft.com/office/drawing/2014/main" id="{6423A707-523D-4EA9-94FA-BB03D49B1520}"/>
              </a:ext>
            </a:extLst>
          </p:cNvPr>
          <p:cNvSpPr>
            <a:spLocks noGrp="1"/>
          </p:cNvSpPr>
          <p:nvPr>
            <p:ph type="body" idx="2"/>
          </p:nvPr>
        </p:nvSpPr>
        <p:spPr/>
        <p:txBody>
          <a:bodyPr/>
          <a:lstStyle/>
          <a:p>
            <a:r>
              <a:rPr lang="en-US" dirty="0"/>
              <a:t>Surveys</a:t>
            </a:r>
          </a:p>
        </p:txBody>
      </p:sp>
    </p:spTree>
    <p:extLst>
      <p:ext uri="{BB962C8B-B14F-4D97-AF65-F5344CB8AC3E}">
        <p14:creationId xmlns:p14="http://schemas.microsoft.com/office/powerpoint/2010/main" val="135653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0A2BE-0F91-47D0-A5A2-E087F449136D}"/>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E4DEE5CF-FFA4-4B6E-8FA5-3F57F05E1EE8}"/>
              </a:ext>
            </a:extLst>
          </p:cNvPr>
          <p:cNvSpPr>
            <a:spLocks noGrp="1"/>
          </p:cNvSpPr>
          <p:nvPr>
            <p:ph type="body" idx="1"/>
          </p:nvPr>
        </p:nvSpPr>
        <p:spPr/>
        <p:txBody>
          <a:bodyPr/>
          <a:lstStyle/>
          <a:p>
            <a:pPr marL="114300" indent="0">
              <a:buNone/>
            </a:pPr>
            <a:r>
              <a:rPr lang="en-US" b="1" dirty="0"/>
              <a:t>Do you know what you want to ask?</a:t>
            </a:r>
          </a:p>
          <a:p>
            <a:pPr marL="114300" indent="0">
              <a:buNone/>
            </a:pPr>
            <a:r>
              <a:rPr lang="en-US" dirty="0"/>
              <a:t>Surveys, by their very nature, are concrete—once you’ve handed it to one person, you need to hand out the same form to every person to be able to compare results. </a:t>
            </a:r>
          </a:p>
          <a:p>
            <a:pPr marL="114300" indent="0">
              <a:buNone/>
            </a:pPr>
            <a:r>
              <a:rPr lang="en-US" dirty="0"/>
              <a:t>If you’re not sure what questions need to be asked, then a survey is not appropriate. </a:t>
            </a:r>
          </a:p>
        </p:txBody>
      </p:sp>
      <p:sp>
        <p:nvSpPr>
          <p:cNvPr id="4" name="Text Placeholder 3">
            <a:extLst>
              <a:ext uri="{FF2B5EF4-FFF2-40B4-BE49-F238E27FC236}">
                <a16:creationId xmlns:a16="http://schemas.microsoft.com/office/drawing/2014/main" id="{FB663536-6C34-4784-A5AB-5B735AC0C9D6}"/>
              </a:ext>
            </a:extLst>
          </p:cNvPr>
          <p:cNvSpPr>
            <a:spLocks noGrp="1"/>
          </p:cNvSpPr>
          <p:nvPr>
            <p:ph type="body" idx="2"/>
          </p:nvPr>
        </p:nvSpPr>
        <p:spPr/>
        <p:txBody>
          <a:bodyPr/>
          <a:lstStyle/>
          <a:p>
            <a:r>
              <a:rPr lang="en-US" dirty="0"/>
              <a:t>Surveys</a:t>
            </a:r>
          </a:p>
        </p:txBody>
      </p:sp>
    </p:spTree>
    <p:extLst>
      <p:ext uri="{BB962C8B-B14F-4D97-AF65-F5344CB8AC3E}">
        <p14:creationId xmlns:p14="http://schemas.microsoft.com/office/powerpoint/2010/main" val="3857500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1D18-E3C3-4666-B62F-00B645EC2A9C}"/>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C8FE0DDA-6E05-48FB-A1F6-861B80CA35EA}"/>
              </a:ext>
            </a:extLst>
          </p:cNvPr>
          <p:cNvSpPr>
            <a:spLocks noGrp="1"/>
          </p:cNvSpPr>
          <p:nvPr>
            <p:ph type="body" idx="1"/>
          </p:nvPr>
        </p:nvSpPr>
        <p:spPr/>
        <p:txBody>
          <a:bodyPr/>
          <a:lstStyle/>
          <a:p>
            <a:pPr marL="114300" indent="0">
              <a:buNone/>
            </a:pPr>
            <a:r>
              <a:rPr lang="en-US" b="1" dirty="0"/>
              <a:t>Do you really need to collect data?</a:t>
            </a:r>
          </a:p>
          <a:p>
            <a:pPr marL="114300" indent="0">
              <a:buNone/>
            </a:pPr>
            <a:r>
              <a:rPr lang="en-US" dirty="0"/>
              <a:t>Can find information the information in textbooks, scholarly articles, magazines, and other places?</a:t>
            </a:r>
          </a:p>
          <a:p>
            <a:pPr marL="114300" indent="0">
              <a:buNone/>
            </a:pPr>
            <a:r>
              <a:rPr lang="en-US" dirty="0"/>
              <a:t>If the information already exists, then why are you duplicating the information? </a:t>
            </a:r>
          </a:p>
        </p:txBody>
      </p:sp>
      <p:sp>
        <p:nvSpPr>
          <p:cNvPr id="4" name="Text Placeholder 3">
            <a:extLst>
              <a:ext uri="{FF2B5EF4-FFF2-40B4-BE49-F238E27FC236}">
                <a16:creationId xmlns:a16="http://schemas.microsoft.com/office/drawing/2014/main" id="{45CC3C30-8DCB-4D6F-BC36-A5244A9405DE}"/>
              </a:ext>
            </a:extLst>
          </p:cNvPr>
          <p:cNvSpPr>
            <a:spLocks noGrp="1"/>
          </p:cNvSpPr>
          <p:nvPr>
            <p:ph type="body" idx="2"/>
          </p:nvPr>
        </p:nvSpPr>
        <p:spPr/>
        <p:txBody>
          <a:bodyPr/>
          <a:lstStyle/>
          <a:p>
            <a:r>
              <a:rPr lang="en-US" dirty="0"/>
              <a:t>Surveys</a:t>
            </a:r>
          </a:p>
        </p:txBody>
      </p:sp>
    </p:spTree>
    <p:extLst>
      <p:ext uri="{BB962C8B-B14F-4D97-AF65-F5344CB8AC3E}">
        <p14:creationId xmlns:p14="http://schemas.microsoft.com/office/powerpoint/2010/main" val="2466096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FDDB4-EB64-487B-A326-AD340839969F}"/>
              </a:ext>
            </a:extLst>
          </p:cNvPr>
          <p:cNvSpPr>
            <a:spLocks noGrp="1"/>
          </p:cNvSpPr>
          <p:nvPr>
            <p:ph type="title"/>
          </p:nvPr>
        </p:nvSpPr>
        <p:spPr/>
        <p:txBody>
          <a:bodyPr/>
          <a:lstStyle/>
          <a:p>
            <a:r>
              <a:rPr lang="en-US" dirty="0"/>
              <a:t>Primary Research</a:t>
            </a:r>
          </a:p>
        </p:txBody>
      </p:sp>
      <p:sp>
        <p:nvSpPr>
          <p:cNvPr id="3" name="Text Placeholder 2">
            <a:extLst>
              <a:ext uri="{FF2B5EF4-FFF2-40B4-BE49-F238E27FC236}">
                <a16:creationId xmlns:a16="http://schemas.microsoft.com/office/drawing/2014/main" id="{27C3B007-C3B6-459A-9BCF-F1CB836A6256}"/>
              </a:ext>
            </a:extLst>
          </p:cNvPr>
          <p:cNvSpPr>
            <a:spLocks noGrp="1"/>
          </p:cNvSpPr>
          <p:nvPr>
            <p:ph type="body" idx="1"/>
          </p:nvPr>
        </p:nvSpPr>
        <p:spPr/>
        <p:txBody>
          <a:bodyPr/>
          <a:lstStyle/>
          <a:p>
            <a:pPr marL="114300" indent="0">
              <a:buNone/>
            </a:pPr>
            <a:r>
              <a:rPr lang="en-US" b="1" dirty="0"/>
              <a:t>Do your survey subjects know the information you want to find out, and if so, will they tell you?</a:t>
            </a:r>
          </a:p>
          <a:p>
            <a:pPr marL="114300" indent="0">
              <a:buNone/>
            </a:pPr>
            <a:r>
              <a:rPr lang="en-US" dirty="0"/>
              <a:t>One of the biggest mistakes novice survey researchers make is to ask questions that their participants can’t or won’t answer.</a:t>
            </a:r>
          </a:p>
          <a:p>
            <a:pPr marL="114300" indent="0">
              <a:buNone/>
            </a:pPr>
            <a:r>
              <a:rPr lang="en-US" dirty="0"/>
              <a:t>If the information could be potentially damaging, people are more likely to either lie on a survey or leave the question blank.</a:t>
            </a:r>
          </a:p>
        </p:txBody>
      </p:sp>
      <p:sp>
        <p:nvSpPr>
          <p:cNvPr id="4" name="Text Placeholder 3">
            <a:extLst>
              <a:ext uri="{FF2B5EF4-FFF2-40B4-BE49-F238E27FC236}">
                <a16:creationId xmlns:a16="http://schemas.microsoft.com/office/drawing/2014/main" id="{B76A473F-FAF8-4251-8C0A-2873872E0463}"/>
              </a:ext>
            </a:extLst>
          </p:cNvPr>
          <p:cNvSpPr>
            <a:spLocks noGrp="1"/>
          </p:cNvSpPr>
          <p:nvPr>
            <p:ph type="body" idx="2"/>
          </p:nvPr>
        </p:nvSpPr>
        <p:spPr/>
        <p:txBody>
          <a:bodyPr/>
          <a:lstStyle/>
          <a:p>
            <a:r>
              <a:rPr lang="en-US" dirty="0"/>
              <a:t>Surveys</a:t>
            </a:r>
          </a:p>
        </p:txBody>
      </p:sp>
    </p:spTree>
    <p:extLst>
      <p:ext uri="{BB962C8B-B14F-4D97-AF65-F5344CB8AC3E}">
        <p14:creationId xmlns:p14="http://schemas.microsoft.com/office/powerpoint/2010/main" val="365534325"/>
      </p:ext>
    </p:extLst>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4027</Words>
  <Application>Microsoft Office PowerPoint</Application>
  <PresentationFormat>Widescreen</PresentationFormat>
  <Paragraphs>310</Paragraphs>
  <Slides>45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Century Gothic</vt:lpstr>
      <vt:lpstr>Arial</vt:lpstr>
      <vt:lpstr>Encode Sans</vt:lpstr>
      <vt:lpstr>Noto Sans Symbols</vt:lpstr>
      <vt:lpstr>Wisp</vt:lpstr>
      <vt:lpstr>Chapter 6</vt:lpstr>
      <vt:lpstr>PowerPoint Presentation</vt:lpstr>
      <vt:lpstr>Beginning the Research Process</vt:lpstr>
      <vt:lpstr>Create a Research Log</vt:lpstr>
      <vt:lpstr>What Is Research?</vt:lpstr>
      <vt:lpstr>Primary Research</vt:lpstr>
      <vt:lpstr>Primary Research</vt:lpstr>
      <vt:lpstr>Primary Research</vt:lpstr>
      <vt:lpstr>Primary Research</vt:lpstr>
      <vt:lpstr>Primary Research</vt:lpstr>
      <vt:lpstr>Primary Research</vt:lpstr>
      <vt:lpstr>Primary Research</vt:lpstr>
      <vt:lpstr>Secondary Research</vt:lpstr>
      <vt:lpstr>Developing a Research Strategy</vt:lpstr>
      <vt:lpstr>Developing a Research Strategy</vt:lpstr>
      <vt:lpstr>Developing a Research Strategy</vt:lpstr>
      <vt:lpstr>Developing a Research Strategy</vt:lpstr>
      <vt:lpstr>Developing a Research Strategy</vt:lpstr>
      <vt:lpstr>Developing a Research Strategy</vt:lpstr>
      <vt:lpstr>Popular Information Sources</vt:lpstr>
      <vt:lpstr>Popular Information Sources</vt:lpstr>
      <vt:lpstr>Popular Information Sources</vt:lpstr>
      <vt:lpstr>Popular Information Sources</vt:lpstr>
      <vt:lpstr>Popular Information Sources</vt:lpstr>
      <vt:lpstr>Popular Information Sources</vt:lpstr>
      <vt:lpstr>Scholarly (or Peer-Reviewed) Sources of Information</vt:lpstr>
      <vt:lpstr>Scholarly (or Peer-Reviewed) Sources of Information</vt:lpstr>
      <vt:lpstr>Scholarly (or Peer-Reviewed) Sources of Information</vt:lpstr>
      <vt:lpstr>Scholarly (or Peer-Reviewed) Sources of Information</vt:lpstr>
      <vt:lpstr>Evaluating Resources</vt:lpstr>
      <vt:lpstr>Evaluating Resources</vt:lpstr>
      <vt:lpstr>Evaluating Resources</vt:lpstr>
      <vt:lpstr>Evaluating Resources</vt:lpstr>
      <vt:lpstr>Reading Scholarly Sources</vt:lpstr>
      <vt:lpstr>Reading Scholarly Sources</vt:lpstr>
      <vt:lpstr>Reading Scholarly Sources</vt:lpstr>
      <vt:lpstr>Citing Sources</vt:lpstr>
      <vt:lpstr>Citing Sources in a Speech</vt:lpstr>
      <vt:lpstr>Citing Sources in a Speech</vt:lpstr>
      <vt:lpstr>Citing Sources in a Speech</vt:lpstr>
      <vt:lpstr>PowerPoint Presentation</vt:lpstr>
      <vt:lpstr>Using Sources Ethically</vt:lpstr>
      <vt:lpstr>Using Sources Ethically</vt:lpstr>
      <vt:lpstr>Using Sources Ethically</vt:lpstr>
      <vt:lpstr>Using Sources Ethically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vicki moultry</dc:creator>
  <cp:lastModifiedBy>June Pulliam</cp:lastModifiedBy>
  <cp:revision>1</cp:revision>
  <dcterms:created xsi:type="dcterms:W3CDTF">2022-02-06T19:26:48Z</dcterms:created>
  <dcterms:modified xsi:type="dcterms:W3CDTF">2022-04-18T20:29:39Z</dcterms:modified>
</cp:coreProperties>
</file>