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bwiTW6tXuIrYVZUNT5cxvHY+f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9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0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0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3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1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1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32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4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5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4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4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8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8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9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9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9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9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9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9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9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9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9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9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9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9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9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9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9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9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9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9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9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9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9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9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9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hyperlink" Target="http://learningzealot.blogspot.com/2014/08/changing-words-changing-practices.html" TargetMode="External"/><Relationship Id="rId5" Type="http://schemas.openxmlformats.org/officeDocument/2006/relationships/hyperlink" Target="https://creativecommons.org/licenses/by-nc-sa/3.0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US"/>
              <a:t>Chapter 15</a:t>
            </a:r>
            <a:endParaRPr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Special Occasion Speaking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Types of Special Occasion Speeches</a:t>
            </a:r>
            <a:endParaRPr/>
          </a:p>
        </p:txBody>
      </p:sp>
      <p:sp>
        <p:nvSpPr>
          <p:cNvPr id="221" name="Google Shape;221;p1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Speeches of Dedication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Designed to highlight the importance of a project or new structure or activity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Important to connect the audience to the importance of this new thing, share why it is good to have this new structure or activity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Scissors cutting red ribbon" id="222" name="Google Shape;2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4270916"/>
            <a:ext cx="5668538" cy="2587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Types of Special Occasion Speeches</a:t>
            </a:r>
            <a:endParaRPr/>
          </a:p>
        </p:txBody>
      </p:sp>
      <p:sp>
        <p:nvSpPr>
          <p:cNvPr id="228" name="Google Shape;228;p11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Toasts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Designed to congratulate, appreciate or remember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Generally short speeches that happen in the middle of an event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speech should be appropriate and designed to celebrate the person or event</a:t>
            </a:r>
            <a:endParaRPr/>
          </a:p>
        </p:txBody>
      </p:sp>
      <p:pic>
        <p:nvPicPr>
          <p:cNvPr descr="Bride and groom holding champagne" id="229" name="Google Shape;2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0097" y="4001294"/>
            <a:ext cx="2864934" cy="1873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Types of Special Occasion Speeches</a:t>
            </a:r>
            <a:endParaRPr/>
          </a:p>
        </p:txBody>
      </p:sp>
      <p:sp>
        <p:nvSpPr>
          <p:cNvPr id="235" name="Google Shape;235;p1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Roasts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Designed to praise and good-naturally insult the person being honored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Information shared needs to be widely known so the audience understands why that might be funny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It should be clear that the speaker truly cares about the roastee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Types of Special Occasion Speeches</a:t>
            </a:r>
            <a:endParaRPr/>
          </a:p>
        </p:txBody>
      </p:sp>
      <p:sp>
        <p:nvSpPr>
          <p:cNvPr id="241" name="Google Shape;241;p1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Eulogies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Given in honor of someone who has passed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Main points should be designed to Praise, Lament, and Console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Eulogy should be personal and help the audience appreciate and celebrate the person who has passed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Types of Special Occasion Speeches</a:t>
            </a:r>
            <a:endParaRPr/>
          </a:p>
        </p:txBody>
      </p:sp>
      <p:sp>
        <p:nvSpPr>
          <p:cNvPr id="247" name="Google Shape;247;p1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Speeches for Commencement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Designed to recognize and celebrate an achievement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Usually happens at a graduation ceremony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Should be fun and impart wisdom and advice to graduates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Student at a graduation ceremony" id="248" name="Google Shape;2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4205" y="3847170"/>
            <a:ext cx="2959024" cy="3010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Types of Special Occasion Speeches</a:t>
            </a:r>
            <a:endParaRPr/>
          </a:p>
        </p:txBody>
      </p:sp>
      <p:sp>
        <p:nvSpPr>
          <p:cNvPr id="254" name="Google Shape;254;p1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After Dinner Speeches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Humorous speeches that make a serious point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Should connect the audience to the event, and share a more serious message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Indoor wedding decor" id="255" name="Google Shape;2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5834" y="3615860"/>
            <a:ext cx="3913149" cy="2877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Types of Special Occasion Speeches</a:t>
            </a:r>
            <a:endParaRPr/>
          </a:p>
        </p:txBody>
      </p:sp>
      <p:sp>
        <p:nvSpPr>
          <p:cNvPr id="261" name="Google Shape;261;p1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Motivational Speeches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Speeches that should connect to the audience emotionally and motivate them to do something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Hero speech – given my someone considered a hero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Survivor speech – given by someone who has survived a personal tragedy or adverse event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Religious speech – incorporates religious ideals to inspire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Success speech – given by someone who has succeeded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Special Occasion Language</a:t>
            </a:r>
            <a:endParaRPr/>
          </a:p>
        </p:txBody>
      </p:sp>
      <p:sp>
        <p:nvSpPr>
          <p:cNvPr id="267" name="Google Shape;267;p1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language used should convey the sentiment and emotion of the event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These speeches are designed to arouse emotion, or motivate the audience, careful choice of words will allow these speeches to do that</a:t>
            </a:r>
            <a:endParaRPr/>
          </a:p>
        </p:txBody>
      </p:sp>
      <p:pic>
        <p:nvPicPr>
          <p:cNvPr descr="A picture containing text&#10;&#10;Description automatically generated" id="268" name="Google Shape;26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7258" y="4259766"/>
            <a:ext cx="5274991" cy="238392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/>
          <p:nvPr/>
        </p:nvSpPr>
        <p:spPr>
          <a:xfrm>
            <a:off x="5107258" y="6643687"/>
            <a:ext cx="527499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Special Occasion Delivery</a:t>
            </a:r>
            <a:endParaRPr/>
          </a:p>
        </p:txBody>
      </p:sp>
      <p:sp>
        <p:nvSpPr>
          <p:cNvPr id="275" name="Google Shape;275;p1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How the speaker delivers these speeches can help create the emotion behind the words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Practice is critical and knowing what to say means the speaker can make eye contact and engage the audience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Understanding Special Occasion Speaking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Special Occasion Speeches are designed to address and engage the context and audience’s emotions on a special occasion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4 key ingredients: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Preparation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Adaptation to the occasion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Adaptation to the audience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Time</a:t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Preparation</a:t>
            </a:r>
            <a:endParaRPr/>
          </a:p>
        </p:txBody>
      </p:sp>
      <p:sp>
        <p:nvSpPr>
          <p:cNvPr id="177" name="Google Shape;177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biggest mistake is to be unprepared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Structure of a special occasion speech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Introduction should reference the occasion and be very short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2-3 Main points designed to share stories or events that connect the audience with the importance of the celebration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Conclusion is short and tells the audience what to do (clap, cheers, etc.)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Adapting to the Occasion</a:t>
            </a:r>
            <a:endParaRPr/>
          </a:p>
        </p:txBody>
      </p:sp>
      <p:sp>
        <p:nvSpPr>
          <p:cNvPr id="183" name="Google Shape;183;p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Content should be appropriate to the occasion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Being a competent speaker means being personally effective and socially appropriate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Adapting to the Audience</a:t>
            </a:r>
            <a:endParaRPr/>
          </a:p>
        </p:txBody>
      </p:sp>
      <p:sp>
        <p:nvSpPr>
          <p:cNvPr id="189" name="Google Shape;189;p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Different audiences respond differently to speech material, know your audience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Ensure you are sharing information the audience would find important and new</a:t>
            </a:r>
            <a:endParaRPr/>
          </a:p>
        </p:txBody>
      </p:sp>
      <p:pic>
        <p:nvPicPr>
          <p:cNvPr descr="Group of people having fun at music concert" id="190" name="Google Shape;1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3023" y="4271058"/>
            <a:ext cx="6595282" cy="2586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Time</a:t>
            </a:r>
            <a:endParaRPr/>
          </a:p>
        </p:txBody>
      </p:sp>
      <p:sp>
        <p:nvSpPr>
          <p:cNvPr id="196" name="Google Shape;196;p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Be mindful of time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Different occasions have different time requirements, most ceremonial speeches should be relatively short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Types of Special Occasion Speeches</a:t>
            </a:r>
            <a:endParaRPr/>
          </a:p>
        </p:txBody>
      </p:sp>
      <p:sp>
        <p:nvSpPr>
          <p:cNvPr id="202" name="Google Shape;202;p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Speech of Introduction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Introduces another speaker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Should be brief tell the audience about the importance of the upcoming speaker and information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Types of Special Occasion Speeches</a:t>
            </a:r>
            <a:endParaRPr/>
          </a:p>
        </p:txBody>
      </p:sp>
      <p:sp>
        <p:nvSpPr>
          <p:cNvPr id="208" name="Google Shape;208;p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Speeches of Presentation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Accompanies a prize or award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Explains the award and the accomplishments of the person who is receiving the award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introduction should tell what award is being presented, the body should highlight the recipient, and the conclusion should welcome the recipient to the stage to receive the award</a:t>
            </a:r>
            <a:endParaRPr/>
          </a:p>
        </p:txBody>
      </p:sp>
      <p:pic>
        <p:nvPicPr>
          <p:cNvPr descr="Gold trophy on wooden background" id="209" name="Google Shape;2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5737" y="4669862"/>
            <a:ext cx="2892944" cy="2008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Types of Special Occasion Speeches</a:t>
            </a:r>
            <a:endParaRPr/>
          </a:p>
        </p:txBody>
      </p:sp>
      <p:sp>
        <p:nvSpPr>
          <p:cNvPr id="215" name="Google Shape;215;p9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Speeches of Acceptance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Given by the recipient of an award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These speeches should share the excitement of receiving the award and the work that went into that accomplishment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Credit should be given to people who helped achieve the award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2022-04-10T12:28:35Z</dcterms:created>
  <dc:creator>vicki moultry</dc:creator>
</cp:coreProperties>
</file>