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hwvhj9JrhoMrXOjEOzfqIlV4GV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6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c36b2a41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c36b2a4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c36b2a41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c36b2a41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c36b2a416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2c36b2a41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2c36b2a416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2c36b2a41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2c36b2a416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2c36b2a41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2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5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4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4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3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5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14" name="Google Shape;114;p35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3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5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5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3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6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6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24" name="Google Shape;124;p3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7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7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1" name="Google Shape;131;p37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2" name="Google Shape;132;p3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3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8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8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1" name="Google Shape;141;p38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2" name="Google Shape;142;p3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8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8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9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9" name="Google Shape;149;p3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0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0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56" name="Google Shape;156;p4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7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7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2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7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7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8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2" name="Google Shape;62;p28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9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29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29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2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91" name="Google Shape;91;p32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3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3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3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33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3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4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4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24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24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24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24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4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4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4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4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4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4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4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24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4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4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4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4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4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4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24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4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4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4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4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4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24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24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2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US"/>
              <a:t>Chapter 3</a:t>
            </a: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Audience Analysis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c36b2a416_0_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Audience Analysis</a:t>
            </a:r>
            <a:endParaRPr/>
          </a:p>
        </p:txBody>
      </p:sp>
      <p:sp>
        <p:nvSpPr>
          <p:cNvPr id="171" name="Google Shape;171;g12c36b2a416_0_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process of gathering </a:t>
            </a:r>
            <a:r>
              <a:rPr lang="en-US"/>
              <a:t>information</a:t>
            </a:r>
            <a:r>
              <a:rPr lang="en-US"/>
              <a:t> about the people in your audience so that you can understand their needs, expectations, beliefs, values, attitudes, and likely opinions.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2c36b2a416_0_5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Conduct Audience Analysis?</a:t>
            </a:r>
            <a:endParaRPr/>
          </a:p>
        </p:txBody>
      </p:sp>
      <p:sp>
        <p:nvSpPr>
          <p:cNvPr id="177" name="Google Shape;177;g12c36b2a416_0_5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Allows to choose a worthwhile topic- </a:t>
            </a:r>
            <a:r>
              <a:rPr lang="en-US"/>
              <a:t>noble</a:t>
            </a:r>
            <a:r>
              <a:rPr lang="en-US"/>
              <a:t>, interesting, relevant.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Informs about audience disposition toward controversial topics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Allows to adapt your </a:t>
            </a:r>
            <a:r>
              <a:rPr lang="en-US"/>
              <a:t>speech</a:t>
            </a:r>
            <a:r>
              <a:rPr lang="en-US"/>
              <a:t> to audience needs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Informs about audience diversity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Helps to avoid offensive remarks</a:t>
            </a:r>
            <a:endParaRPr/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Ethical </a:t>
            </a:r>
            <a:r>
              <a:rPr lang="en-US"/>
              <a:t>language</a:t>
            </a:r>
            <a:r>
              <a:rPr lang="en-US"/>
              <a:t> choices: </a:t>
            </a:r>
            <a:endParaRPr/>
          </a:p>
          <a:p>
            <a:pPr indent="-342900" lvl="0" marL="1371600" rtl="0" algn="l">
              <a:spcBef>
                <a:spcPts val="100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Be accurate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Be aware of emotional impact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avoid hateful words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be sensitive to the audience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Allows to deliver ethical speech: ethos (credibility)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2c36b2a416_0_1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Three types of Audience Analysis</a:t>
            </a:r>
            <a:endParaRPr/>
          </a:p>
        </p:txBody>
      </p:sp>
      <p:sp>
        <p:nvSpPr>
          <p:cNvPr id="183" name="Google Shape;183;g12c36b2a416_0_1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4" name="Google Shape;184;g12c36b2a416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9200" y="2060250"/>
            <a:ext cx="8591550" cy="39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c36b2a416_0_15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Conducting Audience Analysis</a:t>
            </a:r>
            <a:endParaRPr/>
          </a:p>
        </p:txBody>
      </p:sp>
      <p:sp>
        <p:nvSpPr>
          <p:cNvPr id="190" name="Google Shape;190;g12c36b2a416_0_15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Direct observation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Interviews and surveys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/>
              <a:t>Form questions that are directly related to your speech topic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/>
              <a:t>create and use a standard set of questions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/>
              <a:t>keep interviews and surveys short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/>
              <a:t>Don’t rely on just a few respondents.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Focus groups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Existing data about your audience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2c36b2a416_0_2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Your Audience Analysis</a:t>
            </a:r>
            <a:endParaRPr/>
          </a:p>
        </p:txBody>
      </p:sp>
      <p:sp>
        <p:nvSpPr>
          <p:cNvPr id="196" name="Google Shape;196;g12c36b2a416_0_2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-US"/>
              <a:t>Before speech</a:t>
            </a:r>
            <a:endParaRPr b="1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/>
              <a:t>Prepare content with your audience in mind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 sz="1800"/>
              <a:t>be clear with your message</a:t>
            </a:r>
            <a:endParaRPr sz="1800"/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-US"/>
              <a:t>During speech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make adjustments during the actual speech: use humor, raise your voice, pose questions, etc.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2022-02-06T19:26:48Z</dcterms:created>
  <dc:creator>vicki moultry</dc:creator>
</cp:coreProperties>
</file>