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embeddedFontLs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0" roundtripDataSignature="AMtx7mjmus+aTcbkFHye4GCWXCEWKrbxG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bold.fntdata"/><Relationship Id="rId16" Type="http://schemas.openxmlformats.org/officeDocument/2006/relationships/font" Target="fonts/CenturyGothic-regular.fntdata"/><Relationship Id="rId5" Type="http://schemas.openxmlformats.org/officeDocument/2006/relationships/slide" Target="slides/slide1.xml"/><Relationship Id="rId19" Type="http://schemas.openxmlformats.org/officeDocument/2006/relationships/font" Target="fonts/CenturyGothic-boldItalic.fntdata"/><Relationship Id="rId6" Type="http://schemas.openxmlformats.org/officeDocument/2006/relationships/slide" Target="slides/slide2.xml"/><Relationship Id="rId18" Type="http://schemas.openxmlformats.org/officeDocument/2006/relationships/font" Target="fonts/CenturyGothic-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2" name="Google Shape;16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12a7ccc7995_0_4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12a7ccc7995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12a7ccc7995_0_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12a7ccc7995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2a7ccc7995_0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12a7ccc7995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2a7ccc7995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12a7ccc7995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12a7ccc7995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12a7ccc7995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12a7ccc7995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12a7ccc799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2a7ccc7995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12a7ccc799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12a7ccc7995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12a7ccc799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12a7ccc7995_0_3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12a7ccc7995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8" name="Shape 38"/>
        <p:cNvGrpSpPr/>
        <p:nvPr/>
      </p:nvGrpSpPr>
      <p:grpSpPr>
        <a:xfrm>
          <a:off x="0" y="0"/>
          <a:ext cx="0" cy="0"/>
          <a:chOff x="0" y="0"/>
          <a:chExt cx="0" cy="0"/>
        </a:xfrm>
      </p:grpSpPr>
      <p:sp>
        <p:nvSpPr>
          <p:cNvPr id="39" name="Google Shape;39;p25"/>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5400"/>
              <a:buFont typeface="Century Gothic"/>
              <a:buNone/>
              <a:defRPr sz="5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5"/>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lnSpc>
                <a:spcPct val="100000"/>
              </a:lnSpc>
              <a:spcBef>
                <a:spcPts val="1000"/>
              </a:spcBef>
              <a:spcAft>
                <a:spcPts val="0"/>
              </a:spcAft>
              <a:buSzPts val="1800"/>
              <a:buNone/>
              <a:defRPr>
                <a:solidFill>
                  <a:srgbClr val="595959"/>
                </a:solidFill>
              </a:defRPr>
            </a:lvl1pPr>
            <a:lvl2pPr lvl="1" algn="ctr">
              <a:lnSpc>
                <a:spcPct val="100000"/>
              </a:lnSpc>
              <a:spcBef>
                <a:spcPts val="1000"/>
              </a:spcBef>
              <a:spcAft>
                <a:spcPts val="0"/>
              </a:spcAft>
              <a:buSzPts val="1600"/>
              <a:buNone/>
              <a:defRPr>
                <a:solidFill>
                  <a:srgbClr val="888888"/>
                </a:solidFill>
              </a:defRPr>
            </a:lvl2pPr>
            <a:lvl3pPr lvl="2" algn="ctr">
              <a:lnSpc>
                <a:spcPct val="100000"/>
              </a:lnSpc>
              <a:spcBef>
                <a:spcPts val="1000"/>
              </a:spcBef>
              <a:spcAft>
                <a:spcPts val="0"/>
              </a:spcAft>
              <a:buSzPts val="1400"/>
              <a:buNone/>
              <a:defRPr>
                <a:solidFill>
                  <a:srgbClr val="888888"/>
                </a:solidFill>
              </a:defRPr>
            </a:lvl3pPr>
            <a:lvl4pPr lvl="3" algn="ctr">
              <a:lnSpc>
                <a:spcPct val="100000"/>
              </a:lnSpc>
              <a:spcBef>
                <a:spcPts val="1000"/>
              </a:spcBef>
              <a:spcAft>
                <a:spcPts val="0"/>
              </a:spcAft>
              <a:buSzPts val="1200"/>
              <a:buNone/>
              <a:defRPr>
                <a:solidFill>
                  <a:srgbClr val="888888"/>
                </a:solidFill>
              </a:defRPr>
            </a:lvl4pPr>
            <a:lvl5pPr lvl="4" algn="ctr">
              <a:lnSpc>
                <a:spcPct val="100000"/>
              </a:lnSpc>
              <a:spcBef>
                <a:spcPts val="1000"/>
              </a:spcBef>
              <a:spcAft>
                <a:spcPts val="0"/>
              </a:spcAft>
              <a:buSzPts val="1200"/>
              <a:buNone/>
              <a:defRPr>
                <a:solidFill>
                  <a:srgbClr val="888888"/>
                </a:solidFill>
              </a:defRPr>
            </a:lvl5pPr>
            <a:lvl6pPr lvl="5" algn="ctr">
              <a:lnSpc>
                <a:spcPct val="100000"/>
              </a:lnSpc>
              <a:spcBef>
                <a:spcPts val="1000"/>
              </a:spcBef>
              <a:spcAft>
                <a:spcPts val="0"/>
              </a:spcAft>
              <a:buSzPts val="1200"/>
              <a:buNone/>
              <a:defRPr>
                <a:solidFill>
                  <a:srgbClr val="888888"/>
                </a:solidFill>
              </a:defRPr>
            </a:lvl6pPr>
            <a:lvl7pPr lvl="6" algn="ctr">
              <a:lnSpc>
                <a:spcPct val="100000"/>
              </a:lnSpc>
              <a:spcBef>
                <a:spcPts val="1000"/>
              </a:spcBef>
              <a:spcAft>
                <a:spcPts val="0"/>
              </a:spcAft>
              <a:buSzPts val="1200"/>
              <a:buNone/>
              <a:defRPr>
                <a:solidFill>
                  <a:srgbClr val="888888"/>
                </a:solidFill>
              </a:defRPr>
            </a:lvl7pPr>
            <a:lvl8pPr lvl="7" algn="ctr">
              <a:lnSpc>
                <a:spcPct val="100000"/>
              </a:lnSpc>
              <a:spcBef>
                <a:spcPts val="1000"/>
              </a:spcBef>
              <a:spcAft>
                <a:spcPts val="0"/>
              </a:spcAft>
              <a:buSzPts val="1200"/>
              <a:buNone/>
              <a:defRPr>
                <a:solidFill>
                  <a:srgbClr val="888888"/>
                </a:solidFill>
              </a:defRPr>
            </a:lvl8pPr>
            <a:lvl9pPr lvl="8" algn="ctr">
              <a:lnSpc>
                <a:spcPct val="100000"/>
              </a:lnSpc>
              <a:spcBef>
                <a:spcPts val="1000"/>
              </a:spcBef>
              <a:spcAft>
                <a:spcPts val="0"/>
              </a:spcAft>
              <a:buSzPts val="1200"/>
              <a:buNone/>
              <a:defRPr>
                <a:solidFill>
                  <a:srgbClr val="888888"/>
                </a:solidFill>
              </a:defRPr>
            </a:lvl9pPr>
          </a:lstStyle>
          <a:p/>
        </p:txBody>
      </p:sp>
      <p:sp>
        <p:nvSpPr>
          <p:cNvPr id="41" name="Google Shape;41;p2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5"/>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25"/>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104" name="Shape 104"/>
        <p:cNvGrpSpPr/>
        <p:nvPr/>
      </p:nvGrpSpPr>
      <p:grpSpPr>
        <a:xfrm>
          <a:off x="0" y="0"/>
          <a:ext cx="0" cy="0"/>
          <a:chOff x="0" y="0"/>
          <a:chExt cx="0" cy="0"/>
        </a:xfrm>
      </p:grpSpPr>
      <p:sp>
        <p:nvSpPr>
          <p:cNvPr id="105" name="Google Shape;105;p34"/>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34"/>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800"/>
              <a:buNone/>
              <a:defRPr sz="1800">
                <a:solidFill>
                  <a:srgbClr val="595959"/>
                </a:solidFill>
              </a:defRPr>
            </a:lvl1pPr>
            <a:lvl2pPr indent="-228600" lvl="1" marL="914400" algn="l">
              <a:lnSpc>
                <a:spcPct val="100000"/>
              </a:lnSpc>
              <a:spcBef>
                <a:spcPts val="1000"/>
              </a:spcBef>
              <a:spcAft>
                <a:spcPts val="0"/>
              </a:spcAft>
              <a:buSzPts val="1800"/>
              <a:buNone/>
              <a:defRPr sz="1800">
                <a:solidFill>
                  <a:srgbClr val="888888"/>
                </a:solidFill>
              </a:defRPr>
            </a:lvl2pPr>
            <a:lvl3pPr indent="-228600" lvl="2" marL="1371600" algn="l">
              <a:lnSpc>
                <a:spcPct val="100000"/>
              </a:lnSpc>
              <a:spcBef>
                <a:spcPts val="1000"/>
              </a:spcBef>
              <a:spcAft>
                <a:spcPts val="0"/>
              </a:spcAft>
              <a:buSzPts val="1600"/>
              <a:buNone/>
              <a:defRPr sz="1600">
                <a:solidFill>
                  <a:srgbClr val="888888"/>
                </a:solidFill>
              </a:defRPr>
            </a:lvl3pPr>
            <a:lvl4pPr indent="-228600" lvl="3" marL="1828800" algn="l">
              <a:lnSpc>
                <a:spcPct val="100000"/>
              </a:lnSpc>
              <a:spcBef>
                <a:spcPts val="1000"/>
              </a:spcBef>
              <a:spcAft>
                <a:spcPts val="0"/>
              </a:spcAft>
              <a:buSzPts val="1400"/>
              <a:buNone/>
              <a:defRPr sz="1400">
                <a:solidFill>
                  <a:srgbClr val="888888"/>
                </a:solidFill>
              </a:defRPr>
            </a:lvl4pPr>
            <a:lvl5pPr indent="-228600" lvl="4" marL="2286000" algn="l">
              <a:lnSpc>
                <a:spcPct val="100000"/>
              </a:lnSpc>
              <a:spcBef>
                <a:spcPts val="1000"/>
              </a:spcBef>
              <a:spcAft>
                <a:spcPts val="0"/>
              </a:spcAft>
              <a:buSzPts val="1400"/>
              <a:buNone/>
              <a:defRPr sz="1400">
                <a:solidFill>
                  <a:srgbClr val="888888"/>
                </a:solidFill>
              </a:defRPr>
            </a:lvl5pPr>
            <a:lvl6pPr indent="-228600" lvl="5" marL="2743200" algn="l">
              <a:lnSpc>
                <a:spcPct val="100000"/>
              </a:lnSpc>
              <a:spcBef>
                <a:spcPts val="1000"/>
              </a:spcBef>
              <a:spcAft>
                <a:spcPts val="0"/>
              </a:spcAft>
              <a:buSzPts val="1400"/>
              <a:buNone/>
              <a:defRPr sz="1400">
                <a:solidFill>
                  <a:srgbClr val="888888"/>
                </a:solidFill>
              </a:defRPr>
            </a:lvl6pPr>
            <a:lvl7pPr indent="-228600" lvl="6" marL="3200400" algn="l">
              <a:lnSpc>
                <a:spcPct val="100000"/>
              </a:lnSpc>
              <a:spcBef>
                <a:spcPts val="1000"/>
              </a:spcBef>
              <a:spcAft>
                <a:spcPts val="0"/>
              </a:spcAft>
              <a:buSzPts val="1400"/>
              <a:buNone/>
              <a:defRPr sz="1400">
                <a:solidFill>
                  <a:srgbClr val="888888"/>
                </a:solidFill>
              </a:defRPr>
            </a:lvl7pPr>
            <a:lvl8pPr indent="-228600" lvl="7" marL="3657600" algn="l">
              <a:lnSpc>
                <a:spcPct val="100000"/>
              </a:lnSpc>
              <a:spcBef>
                <a:spcPts val="1000"/>
              </a:spcBef>
              <a:spcAft>
                <a:spcPts val="0"/>
              </a:spcAft>
              <a:buSzPts val="1400"/>
              <a:buNone/>
              <a:defRPr sz="1400">
                <a:solidFill>
                  <a:srgbClr val="888888"/>
                </a:solidFill>
              </a:defRPr>
            </a:lvl8pPr>
            <a:lvl9pPr indent="-228600" lvl="8" marL="4114800" algn="l">
              <a:lnSpc>
                <a:spcPct val="100000"/>
              </a:lnSpc>
              <a:spcBef>
                <a:spcPts val="1000"/>
              </a:spcBef>
              <a:spcAft>
                <a:spcPts val="0"/>
              </a:spcAft>
              <a:buSzPts val="1400"/>
              <a:buNone/>
              <a:defRPr sz="1400">
                <a:solidFill>
                  <a:srgbClr val="888888"/>
                </a:solidFill>
              </a:defRPr>
            </a:lvl9pPr>
          </a:lstStyle>
          <a:p/>
        </p:txBody>
      </p:sp>
      <p:sp>
        <p:nvSpPr>
          <p:cNvPr id="107" name="Google Shape;107;p3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3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34"/>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34"/>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11" name="Shape 111"/>
        <p:cNvGrpSpPr/>
        <p:nvPr/>
      </p:nvGrpSpPr>
      <p:grpSpPr>
        <a:xfrm>
          <a:off x="0" y="0"/>
          <a:ext cx="0" cy="0"/>
          <a:chOff x="0" y="0"/>
          <a:chExt cx="0" cy="0"/>
        </a:xfrm>
      </p:grpSpPr>
      <p:sp>
        <p:nvSpPr>
          <p:cNvPr id="112" name="Google Shape;112;p35"/>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5"/>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600"/>
              <a:buFont typeface="Century Gothic"/>
              <a:buNone/>
              <a:defRPr sz="1600">
                <a:solidFill>
                  <a:srgbClr val="7F7F7F"/>
                </a:solidFill>
              </a:defRPr>
            </a:lvl1pPr>
            <a:lvl2pPr indent="-228600" lvl="1" marL="914400" algn="l">
              <a:lnSpc>
                <a:spcPct val="100000"/>
              </a:lnSpc>
              <a:spcBef>
                <a:spcPts val="1000"/>
              </a:spcBef>
              <a:spcAft>
                <a:spcPts val="0"/>
              </a:spcAft>
              <a:buSzPts val="1600"/>
              <a:buFont typeface="Century Gothic"/>
              <a:buNone/>
              <a:defRPr/>
            </a:lvl2pPr>
            <a:lvl3pPr indent="-228600" lvl="2" marL="1371600" algn="l">
              <a:lnSpc>
                <a:spcPct val="100000"/>
              </a:lnSpc>
              <a:spcBef>
                <a:spcPts val="1000"/>
              </a:spcBef>
              <a:spcAft>
                <a:spcPts val="0"/>
              </a:spcAft>
              <a:buSzPts val="1400"/>
              <a:buFont typeface="Century Gothic"/>
              <a:buNone/>
              <a:defRPr/>
            </a:lvl3pPr>
            <a:lvl4pPr indent="-228600" lvl="3" marL="1828800" algn="l">
              <a:lnSpc>
                <a:spcPct val="100000"/>
              </a:lnSpc>
              <a:spcBef>
                <a:spcPts val="1000"/>
              </a:spcBef>
              <a:spcAft>
                <a:spcPts val="0"/>
              </a:spcAft>
              <a:buSzPts val="1200"/>
              <a:buFont typeface="Century Gothic"/>
              <a:buNone/>
              <a:defRPr/>
            </a:lvl4pPr>
            <a:lvl5pPr indent="-228600" lvl="4" marL="2286000" algn="l">
              <a:lnSpc>
                <a:spcPct val="100000"/>
              </a:lnSpc>
              <a:spcBef>
                <a:spcPts val="1000"/>
              </a:spcBef>
              <a:spcAft>
                <a:spcPts val="0"/>
              </a:spcAft>
              <a:buSzPts val="1200"/>
              <a:buFont typeface="Century Gothic"/>
              <a:buNone/>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14" name="Google Shape;114;p35"/>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800"/>
              <a:buNone/>
              <a:defRPr sz="1800">
                <a:solidFill>
                  <a:srgbClr val="595959"/>
                </a:solidFill>
              </a:defRPr>
            </a:lvl1pPr>
            <a:lvl2pPr indent="-228600" lvl="1" marL="914400" algn="l">
              <a:lnSpc>
                <a:spcPct val="100000"/>
              </a:lnSpc>
              <a:spcBef>
                <a:spcPts val="1000"/>
              </a:spcBef>
              <a:spcAft>
                <a:spcPts val="0"/>
              </a:spcAft>
              <a:buSzPts val="1800"/>
              <a:buNone/>
              <a:defRPr sz="1800">
                <a:solidFill>
                  <a:srgbClr val="888888"/>
                </a:solidFill>
              </a:defRPr>
            </a:lvl2pPr>
            <a:lvl3pPr indent="-228600" lvl="2" marL="1371600" algn="l">
              <a:lnSpc>
                <a:spcPct val="100000"/>
              </a:lnSpc>
              <a:spcBef>
                <a:spcPts val="1000"/>
              </a:spcBef>
              <a:spcAft>
                <a:spcPts val="0"/>
              </a:spcAft>
              <a:buSzPts val="1600"/>
              <a:buNone/>
              <a:defRPr sz="1600">
                <a:solidFill>
                  <a:srgbClr val="888888"/>
                </a:solidFill>
              </a:defRPr>
            </a:lvl3pPr>
            <a:lvl4pPr indent="-228600" lvl="3" marL="1828800" algn="l">
              <a:lnSpc>
                <a:spcPct val="100000"/>
              </a:lnSpc>
              <a:spcBef>
                <a:spcPts val="1000"/>
              </a:spcBef>
              <a:spcAft>
                <a:spcPts val="0"/>
              </a:spcAft>
              <a:buSzPts val="1400"/>
              <a:buNone/>
              <a:defRPr sz="1400">
                <a:solidFill>
                  <a:srgbClr val="888888"/>
                </a:solidFill>
              </a:defRPr>
            </a:lvl4pPr>
            <a:lvl5pPr indent="-228600" lvl="4" marL="2286000" algn="l">
              <a:lnSpc>
                <a:spcPct val="100000"/>
              </a:lnSpc>
              <a:spcBef>
                <a:spcPts val="1000"/>
              </a:spcBef>
              <a:spcAft>
                <a:spcPts val="0"/>
              </a:spcAft>
              <a:buSzPts val="1400"/>
              <a:buNone/>
              <a:defRPr sz="1400">
                <a:solidFill>
                  <a:srgbClr val="888888"/>
                </a:solidFill>
              </a:defRPr>
            </a:lvl5pPr>
            <a:lvl6pPr indent="-228600" lvl="5" marL="2743200" algn="l">
              <a:lnSpc>
                <a:spcPct val="100000"/>
              </a:lnSpc>
              <a:spcBef>
                <a:spcPts val="1000"/>
              </a:spcBef>
              <a:spcAft>
                <a:spcPts val="0"/>
              </a:spcAft>
              <a:buSzPts val="1400"/>
              <a:buNone/>
              <a:defRPr sz="1400">
                <a:solidFill>
                  <a:srgbClr val="888888"/>
                </a:solidFill>
              </a:defRPr>
            </a:lvl6pPr>
            <a:lvl7pPr indent="-228600" lvl="6" marL="3200400" algn="l">
              <a:lnSpc>
                <a:spcPct val="100000"/>
              </a:lnSpc>
              <a:spcBef>
                <a:spcPts val="1000"/>
              </a:spcBef>
              <a:spcAft>
                <a:spcPts val="0"/>
              </a:spcAft>
              <a:buSzPts val="1400"/>
              <a:buNone/>
              <a:defRPr sz="1400">
                <a:solidFill>
                  <a:srgbClr val="888888"/>
                </a:solidFill>
              </a:defRPr>
            </a:lvl7pPr>
            <a:lvl8pPr indent="-228600" lvl="7" marL="3657600" algn="l">
              <a:lnSpc>
                <a:spcPct val="100000"/>
              </a:lnSpc>
              <a:spcBef>
                <a:spcPts val="1000"/>
              </a:spcBef>
              <a:spcAft>
                <a:spcPts val="0"/>
              </a:spcAft>
              <a:buSzPts val="1400"/>
              <a:buNone/>
              <a:defRPr sz="1400">
                <a:solidFill>
                  <a:srgbClr val="888888"/>
                </a:solidFill>
              </a:defRPr>
            </a:lvl8pPr>
            <a:lvl9pPr indent="-228600" lvl="8" marL="4114800" algn="l">
              <a:lnSpc>
                <a:spcPct val="100000"/>
              </a:lnSpc>
              <a:spcBef>
                <a:spcPts val="1000"/>
              </a:spcBef>
              <a:spcAft>
                <a:spcPts val="0"/>
              </a:spcAft>
              <a:buSzPts val="1400"/>
              <a:buNone/>
              <a:defRPr sz="1400">
                <a:solidFill>
                  <a:srgbClr val="888888"/>
                </a:solidFill>
              </a:defRPr>
            </a:lvl9pPr>
          </a:lstStyle>
          <a:p/>
        </p:txBody>
      </p:sp>
      <p:sp>
        <p:nvSpPr>
          <p:cNvPr id="115" name="Google Shape;115;p3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5"/>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35"/>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
        <p:nvSpPr>
          <p:cNvPr id="119" name="Google Shape;119;p35"/>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0" name="Google Shape;120;p35"/>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21" name="Shape 121"/>
        <p:cNvGrpSpPr/>
        <p:nvPr/>
      </p:nvGrpSpPr>
      <p:grpSpPr>
        <a:xfrm>
          <a:off x="0" y="0"/>
          <a:ext cx="0" cy="0"/>
          <a:chOff x="0" y="0"/>
          <a:chExt cx="0" cy="0"/>
        </a:xfrm>
      </p:grpSpPr>
      <p:sp>
        <p:nvSpPr>
          <p:cNvPr id="122" name="Google Shape;122;p36"/>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36"/>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800"/>
              <a:buNone/>
              <a:defRPr>
                <a:solidFill>
                  <a:srgbClr val="595959"/>
                </a:solidFill>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24" name="Google Shape;124;p3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3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36"/>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36"/>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28" name="Shape 128"/>
        <p:cNvGrpSpPr/>
        <p:nvPr/>
      </p:nvGrpSpPr>
      <p:grpSpPr>
        <a:xfrm>
          <a:off x="0" y="0"/>
          <a:ext cx="0" cy="0"/>
          <a:chOff x="0" y="0"/>
          <a:chExt cx="0" cy="0"/>
        </a:xfrm>
      </p:grpSpPr>
      <p:sp>
        <p:nvSpPr>
          <p:cNvPr id="129" name="Google Shape;129;p37"/>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37"/>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Font typeface="Century Gothic"/>
              <a:buNone/>
              <a:defRPr sz="2400">
                <a:solidFill>
                  <a:schemeClr val="accent1"/>
                </a:solidFill>
              </a:defRPr>
            </a:lvl1pPr>
            <a:lvl2pPr indent="-228600" lvl="1" marL="914400" algn="l">
              <a:lnSpc>
                <a:spcPct val="100000"/>
              </a:lnSpc>
              <a:spcBef>
                <a:spcPts val="1000"/>
              </a:spcBef>
              <a:spcAft>
                <a:spcPts val="0"/>
              </a:spcAft>
              <a:buSzPts val="1600"/>
              <a:buFont typeface="Century Gothic"/>
              <a:buNone/>
              <a:defRPr/>
            </a:lvl2pPr>
            <a:lvl3pPr indent="-228600" lvl="2" marL="1371600" algn="l">
              <a:lnSpc>
                <a:spcPct val="100000"/>
              </a:lnSpc>
              <a:spcBef>
                <a:spcPts val="1000"/>
              </a:spcBef>
              <a:spcAft>
                <a:spcPts val="0"/>
              </a:spcAft>
              <a:buSzPts val="1400"/>
              <a:buFont typeface="Century Gothic"/>
              <a:buNone/>
              <a:defRPr/>
            </a:lvl3pPr>
            <a:lvl4pPr indent="-228600" lvl="3" marL="1828800" algn="l">
              <a:lnSpc>
                <a:spcPct val="100000"/>
              </a:lnSpc>
              <a:spcBef>
                <a:spcPts val="1000"/>
              </a:spcBef>
              <a:spcAft>
                <a:spcPts val="0"/>
              </a:spcAft>
              <a:buSzPts val="1200"/>
              <a:buFont typeface="Century Gothic"/>
              <a:buNone/>
              <a:defRPr/>
            </a:lvl4pPr>
            <a:lvl5pPr indent="-228600" lvl="4" marL="2286000" algn="l">
              <a:lnSpc>
                <a:spcPct val="100000"/>
              </a:lnSpc>
              <a:spcBef>
                <a:spcPts val="1000"/>
              </a:spcBef>
              <a:spcAft>
                <a:spcPts val="0"/>
              </a:spcAft>
              <a:buSzPts val="1200"/>
              <a:buFont typeface="Century Gothic"/>
              <a:buNone/>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31" name="Google Shape;131;p37"/>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800"/>
              <a:buNone/>
              <a:defRPr>
                <a:solidFill>
                  <a:srgbClr val="595959"/>
                </a:solidFill>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32" name="Google Shape;132;p3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3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37"/>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37"/>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
        <p:nvSpPr>
          <p:cNvPr id="136" name="Google Shape;136;p37"/>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37" name="Google Shape;137;p37"/>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38" name="Shape 138"/>
        <p:cNvGrpSpPr/>
        <p:nvPr/>
      </p:nvGrpSpPr>
      <p:grpSpPr>
        <a:xfrm>
          <a:off x="0" y="0"/>
          <a:ext cx="0" cy="0"/>
          <a:chOff x="0" y="0"/>
          <a:chExt cx="0" cy="0"/>
        </a:xfrm>
      </p:grpSpPr>
      <p:sp>
        <p:nvSpPr>
          <p:cNvPr id="139" name="Google Shape;139;p38"/>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38"/>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Font typeface="Century Gothic"/>
              <a:buNone/>
              <a:defRPr sz="2400">
                <a:solidFill>
                  <a:schemeClr val="accent1"/>
                </a:solidFill>
              </a:defRPr>
            </a:lvl1pPr>
            <a:lvl2pPr indent="-228600" lvl="1" marL="914400" algn="l">
              <a:lnSpc>
                <a:spcPct val="100000"/>
              </a:lnSpc>
              <a:spcBef>
                <a:spcPts val="1000"/>
              </a:spcBef>
              <a:spcAft>
                <a:spcPts val="0"/>
              </a:spcAft>
              <a:buSzPts val="1600"/>
              <a:buFont typeface="Century Gothic"/>
              <a:buNone/>
              <a:defRPr/>
            </a:lvl2pPr>
            <a:lvl3pPr indent="-228600" lvl="2" marL="1371600" algn="l">
              <a:lnSpc>
                <a:spcPct val="100000"/>
              </a:lnSpc>
              <a:spcBef>
                <a:spcPts val="1000"/>
              </a:spcBef>
              <a:spcAft>
                <a:spcPts val="0"/>
              </a:spcAft>
              <a:buSzPts val="1400"/>
              <a:buFont typeface="Century Gothic"/>
              <a:buNone/>
              <a:defRPr/>
            </a:lvl3pPr>
            <a:lvl4pPr indent="-228600" lvl="3" marL="1828800" algn="l">
              <a:lnSpc>
                <a:spcPct val="100000"/>
              </a:lnSpc>
              <a:spcBef>
                <a:spcPts val="1000"/>
              </a:spcBef>
              <a:spcAft>
                <a:spcPts val="0"/>
              </a:spcAft>
              <a:buSzPts val="1200"/>
              <a:buFont typeface="Century Gothic"/>
              <a:buNone/>
              <a:defRPr/>
            </a:lvl4pPr>
            <a:lvl5pPr indent="-228600" lvl="4" marL="2286000" algn="l">
              <a:lnSpc>
                <a:spcPct val="100000"/>
              </a:lnSpc>
              <a:spcBef>
                <a:spcPts val="1000"/>
              </a:spcBef>
              <a:spcAft>
                <a:spcPts val="0"/>
              </a:spcAft>
              <a:buSzPts val="1200"/>
              <a:buFont typeface="Century Gothic"/>
              <a:buNone/>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41" name="Google Shape;141;p38"/>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800"/>
              <a:buNone/>
              <a:defRPr>
                <a:solidFill>
                  <a:srgbClr val="595959"/>
                </a:solidFill>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42" name="Google Shape;142;p3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3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38"/>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38"/>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6" name="Shape 146"/>
        <p:cNvGrpSpPr/>
        <p:nvPr/>
      </p:nvGrpSpPr>
      <p:grpSpPr>
        <a:xfrm>
          <a:off x="0" y="0"/>
          <a:ext cx="0" cy="0"/>
          <a:chOff x="0" y="0"/>
          <a:chExt cx="0" cy="0"/>
        </a:xfrm>
      </p:grpSpPr>
      <p:sp>
        <p:nvSpPr>
          <p:cNvPr id="147" name="Google Shape;147;p39"/>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39"/>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49" name="Google Shape;149;p3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3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3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3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40"/>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40"/>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56" name="Google Shape;156;p4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4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4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4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5" name="Shape 45"/>
        <p:cNvGrpSpPr/>
        <p:nvPr/>
      </p:nvGrpSpPr>
      <p:grpSpPr>
        <a:xfrm>
          <a:off x="0" y="0"/>
          <a:ext cx="0" cy="0"/>
          <a:chOff x="0" y="0"/>
          <a:chExt cx="0" cy="0"/>
        </a:xfrm>
      </p:grpSpPr>
      <p:sp>
        <p:nvSpPr>
          <p:cNvPr id="46" name="Google Shape;46;p2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6"/>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8" name="Google Shape;48;p2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2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2" name="Shape 52"/>
        <p:cNvGrpSpPr/>
        <p:nvPr/>
      </p:nvGrpSpPr>
      <p:grpSpPr>
        <a:xfrm>
          <a:off x="0" y="0"/>
          <a:ext cx="0" cy="0"/>
          <a:chOff x="0" y="0"/>
          <a:chExt cx="0" cy="0"/>
        </a:xfrm>
      </p:grpSpPr>
      <p:sp>
        <p:nvSpPr>
          <p:cNvPr id="53" name="Google Shape;53;p27"/>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4000"/>
              <a:buFont typeface="Century Gothic"/>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7"/>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2000"/>
              <a:buNone/>
              <a:defRPr sz="2000">
                <a:solidFill>
                  <a:srgbClr val="595959"/>
                </a:solidFill>
              </a:defRPr>
            </a:lvl1pPr>
            <a:lvl2pPr indent="-228600" lvl="1" marL="914400" algn="l">
              <a:lnSpc>
                <a:spcPct val="100000"/>
              </a:lnSpc>
              <a:spcBef>
                <a:spcPts val="1000"/>
              </a:spcBef>
              <a:spcAft>
                <a:spcPts val="0"/>
              </a:spcAft>
              <a:buSzPts val="1800"/>
              <a:buNone/>
              <a:defRPr sz="1800">
                <a:solidFill>
                  <a:srgbClr val="888888"/>
                </a:solidFill>
              </a:defRPr>
            </a:lvl2pPr>
            <a:lvl3pPr indent="-228600" lvl="2" marL="1371600" algn="l">
              <a:lnSpc>
                <a:spcPct val="100000"/>
              </a:lnSpc>
              <a:spcBef>
                <a:spcPts val="1000"/>
              </a:spcBef>
              <a:spcAft>
                <a:spcPts val="0"/>
              </a:spcAft>
              <a:buSzPts val="1600"/>
              <a:buNone/>
              <a:defRPr sz="1600">
                <a:solidFill>
                  <a:srgbClr val="888888"/>
                </a:solidFill>
              </a:defRPr>
            </a:lvl3pPr>
            <a:lvl4pPr indent="-228600" lvl="3" marL="1828800" algn="l">
              <a:lnSpc>
                <a:spcPct val="100000"/>
              </a:lnSpc>
              <a:spcBef>
                <a:spcPts val="1000"/>
              </a:spcBef>
              <a:spcAft>
                <a:spcPts val="0"/>
              </a:spcAft>
              <a:buSzPts val="1400"/>
              <a:buNone/>
              <a:defRPr sz="1400">
                <a:solidFill>
                  <a:srgbClr val="888888"/>
                </a:solidFill>
              </a:defRPr>
            </a:lvl4pPr>
            <a:lvl5pPr indent="-228600" lvl="4" marL="2286000" algn="l">
              <a:lnSpc>
                <a:spcPct val="100000"/>
              </a:lnSpc>
              <a:spcBef>
                <a:spcPts val="1000"/>
              </a:spcBef>
              <a:spcAft>
                <a:spcPts val="0"/>
              </a:spcAft>
              <a:buSzPts val="1400"/>
              <a:buNone/>
              <a:defRPr sz="1400">
                <a:solidFill>
                  <a:srgbClr val="888888"/>
                </a:solidFill>
              </a:defRPr>
            </a:lvl5pPr>
            <a:lvl6pPr indent="-228600" lvl="5" marL="2743200" algn="l">
              <a:lnSpc>
                <a:spcPct val="100000"/>
              </a:lnSpc>
              <a:spcBef>
                <a:spcPts val="1000"/>
              </a:spcBef>
              <a:spcAft>
                <a:spcPts val="0"/>
              </a:spcAft>
              <a:buSzPts val="1400"/>
              <a:buNone/>
              <a:defRPr sz="1400">
                <a:solidFill>
                  <a:srgbClr val="888888"/>
                </a:solidFill>
              </a:defRPr>
            </a:lvl6pPr>
            <a:lvl7pPr indent="-228600" lvl="6" marL="3200400" algn="l">
              <a:lnSpc>
                <a:spcPct val="100000"/>
              </a:lnSpc>
              <a:spcBef>
                <a:spcPts val="1000"/>
              </a:spcBef>
              <a:spcAft>
                <a:spcPts val="0"/>
              </a:spcAft>
              <a:buSzPts val="1400"/>
              <a:buNone/>
              <a:defRPr sz="1400">
                <a:solidFill>
                  <a:srgbClr val="888888"/>
                </a:solidFill>
              </a:defRPr>
            </a:lvl7pPr>
            <a:lvl8pPr indent="-228600" lvl="7" marL="3657600" algn="l">
              <a:lnSpc>
                <a:spcPct val="100000"/>
              </a:lnSpc>
              <a:spcBef>
                <a:spcPts val="1000"/>
              </a:spcBef>
              <a:spcAft>
                <a:spcPts val="0"/>
              </a:spcAft>
              <a:buSzPts val="1400"/>
              <a:buNone/>
              <a:defRPr sz="1400">
                <a:solidFill>
                  <a:srgbClr val="888888"/>
                </a:solidFill>
              </a:defRPr>
            </a:lvl8pPr>
            <a:lvl9pPr indent="-228600" lvl="8" marL="4114800" algn="l">
              <a:lnSpc>
                <a:spcPct val="100000"/>
              </a:lnSpc>
              <a:spcBef>
                <a:spcPts val="1000"/>
              </a:spcBef>
              <a:spcAft>
                <a:spcPts val="0"/>
              </a:spcAft>
              <a:buSzPts val="1400"/>
              <a:buNone/>
              <a:defRPr sz="1400">
                <a:solidFill>
                  <a:srgbClr val="888888"/>
                </a:solidFill>
              </a:defRPr>
            </a:lvl9pPr>
          </a:lstStyle>
          <a:p/>
        </p:txBody>
      </p:sp>
      <p:sp>
        <p:nvSpPr>
          <p:cNvPr id="55" name="Google Shape;55;p2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7"/>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27"/>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9" name="Shape 59"/>
        <p:cNvGrpSpPr/>
        <p:nvPr/>
      </p:nvGrpSpPr>
      <p:grpSpPr>
        <a:xfrm>
          <a:off x="0" y="0"/>
          <a:ext cx="0" cy="0"/>
          <a:chOff x="0" y="0"/>
          <a:chExt cx="0" cy="0"/>
        </a:xfrm>
      </p:grpSpPr>
      <p:sp>
        <p:nvSpPr>
          <p:cNvPr id="60" name="Google Shape;60;p28"/>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8"/>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62" name="Google Shape;62;p28"/>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63" name="Google Shape;63;p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2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7" name="Shape 67"/>
        <p:cNvGrpSpPr/>
        <p:nvPr/>
      </p:nvGrpSpPr>
      <p:grpSpPr>
        <a:xfrm>
          <a:off x="0" y="0"/>
          <a:ext cx="0" cy="0"/>
          <a:chOff x="0" y="0"/>
          <a:chExt cx="0" cy="0"/>
        </a:xfrm>
      </p:grpSpPr>
      <p:sp>
        <p:nvSpPr>
          <p:cNvPr id="68" name="Google Shape;68;p29"/>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9"/>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None/>
              <a:defRPr b="0" sz="2400"/>
            </a:lvl1pPr>
            <a:lvl2pPr indent="-228600" lvl="1" marL="914400" algn="l">
              <a:lnSpc>
                <a:spcPct val="100000"/>
              </a:lnSpc>
              <a:spcBef>
                <a:spcPts val="1000"/>
              </a:spcBef>
              <a:spcAft>
                <a:spcPts val="0"/>
              </a:spcAft>
              <a:buSzPts val="2000"/>
              <a:buNone/>
              <a:defRPr b="1" sz="20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70" name="Google Shape;70;p29"/>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71" name="Google Shape;71;p29"/>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None/>
              <a:defRPr b="0" sz="2400"/>
            </a:lvl1pPr>
            <a:lvl2pPr indent="-228600" lvl="1" marL="914400" algn="l">
              <a:lnSpc>
                <a:spcPct val="100000"/>
              </a:lnSpc>
              <a:spcBef>
                <a:spcPts val="1000"/>
              </a:spcBef>
              <a:spcAft>
                <a:spcPts val="0"/>
              </a:spcAft>
              <a:buSzPts val="2000"/>
              <a:buNone/>
              <a:defRPr b="1" sz="20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72" name="Google Shape;72;p29"/>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73" name="Google Shape;73;p2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2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30"/>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3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3" name="Shape 83"/>
        <p:cNvGrpSpPr/>
        <p:nvPr/>
      </p:nvGrpSpPr>
      <p:grpSpPr>
        <a:xfrm>
          <a:off x="0" y="0"/>
          <a:ext cx="0" cy="0"/>
          <a:chOff x="0" y="0"/>
          <a:chExt cx="0" cy="0"/>
        </a:xfrm>
      </p:grpSpPr>
      <p:sp>
        <p:nvSpPr>
          <p:cNvPr id="84" name="Google Shape;84;p3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3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3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3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8" name="Shape 88"/>
        <p:cNvGrpSpPr/>
        <p:nvPr/>
      </p:nvGrpSpPr>
      <p:grpSpPr>
        <a:xfrm>
          <a:off x="0" y="0"/>
          <a:ext cx="0" cy="0"/>
          <a:chOff x="0" y="0"/>
          <a:chExt cx="0" cy="0"/>
        </a:xfrm>
      </p:grpSpPr>
      <p:sp>
        <p:nvSpPr>
          <p:cNvPr id="89" name="Google Shape;89;p32"/>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2000"/>
              <a:buFont typeface="Century Gothic"/>
              <a:buNone/>
              <a:defRPr b="0"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32"/>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91" name="Google Shape;91;p32"/>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00"/>
              <a:buNone/>
              <a:defRPr sz="1400"/>
            </a:lvl1pPr>
            <a:lvl2pPr indent="-228600" lvl="1" marL="914400" algn="l">
              <a:lnSpc>
                <a:spcPct val="100000"/>
              </a:lnSpc>
              <a:spcBef>
                <a:spcPts val="1000"/>
              </a:spcBef>
              <a:spcAft>
                <a:spcPts val="0"/>
              </a:spcAft>
              <a:buSzPts val="1200"/>
              <a:buNone/>
              <a:defRPr sz="1200"/>
            </a:lvl2pPr>
            <a:lvl3pPr indent="-228600" lvl="2" marL="1371600" algn="l">
              <a:lnSpc>
                <a:spcPct val="100000"/>
              </a:lnSpc>
              <a:spcBef>
                <a:spcPts val="1000"/>
              </a:spcBef>
              <a:spcAft>
                <a:spcPts val="0"/>
              </a:spcAft>
              <a:buSzPts val="1000"/>
              <a:buNone/>
              <a:defRPr sz="1000"/>
            </a:lvl3pPr>
            <a:lvl4pPr indent="-228600" lvl="3" marL="1828800" algn="l">
              <a:lnSpc>
                <a:spcPct val="100000"/>
              </a:lnSpc>
              <a:spcBef>
                <a:spcPts val="1000"/>
              </a:spcBef>
              <a:spcAft>
                <a:spcPts val="0"/>
              </a:spcAft>
              <a:buSzPts val="900"/>
              <a:buNone/>
              <a:defRPr sz="900"/>
            </a:lvl4pPr>
            <a:lvl5pPr indent="-228600" lvl="4" marL="2286000" algn="l">
              <a:lnSpc>
                <a:spcPct val="100000"/>
              </a:lnSpc>
              <a:spcBef>
                <a:spcPts val="1000"/>
              </a:spcBef>
              <a:spcAft>
                <a:spcPts val="0"/>
              </a:spcAft>
              <a:buSzPts val="900"/>
              <a:buNone/>
              <a:defRPr sz="900"/>
            </a:lvl5pPr>
            <a:lvl6pPr indent="-228600" lvl="5" marL="2743200" algn="l">
              <a:lnSpc>
                <a:spcPct val="100000"/>
              </a:lnSpc>
              <a:spcBef>
                <a:spcPts val="1000"/>
              </a:spcBef>
              <a:spcAft>
                <a:spcPts val="0"/>
              </a:spcAft>
              <a:buSzPts val="900"/>
              <a:buNone/>
              <a:defRPr sz="900"/>
            </a:lvl6pPr>
            <a:lvl7pPr indent="-228600" lvl="6" marL="3200400" algn="l">
              <a:lnSpc>
                <a:spcPct val="100000"/>
              </a:lnSpc>
              <a:spcBef>
                <a:spcPts val="1000"/>
              </a:spcBef>
              <a:spcAft>
                <a:spcPts val="0"/>
              </a:spcAft>
              <a:buSzPts val="900"/>
              <a:buNone/>
              <a:defRPr sz="900"/>
            </a:lvl7pPr>
            <a:lvl8pPr indent="-228600" lvl="7" marL="3657600" algn="l">
              <a:lnSpc>
                <a:spcPct val="100000"/>
              </a:lnSpc>
              <a:spcBef>
                <a:spcPts val="1000"/>
              </a:spcBef>
              <a:spcAft>
                <a:spcPts val="0"/>
              </a:spcAft>
              <a:buSzPts val="900"/>
              <a:buNone/>
              <a:defRPr sz="900"/>
            </a:lvl8pPr>
            <a:lvl9pPr indent="-228600" lvl="8" marL="4114800" algn="l">
              <a:lnSpc>
                <a:spcPct val="100000"/>
              </a:lnSpc>
              <a:spcBef>
                <a:spcPts val="1000"/>
              </a:spcBef>
              <a:spcAft>
                <a:spcPts val="0"/>
              </a:spcAft>
              <a:buSzPts val="900"/>
              <a:buNone/>
              <a:defRPr sz="900"/>
            </a:lvl9pPr>
          </a:lstStyle>
          <a:p/>
        </p:txBody>
      </p:sp>
      <p:sp>
        <p:nvSpPr>
          <p:cNvPr id="92" name="Google Shape;92;p3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3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32"/>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32"/>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6" name="Shape 96"/>
        <p:cNvGrpSpPr/>
        <p:nvPr/>
      </p:nvGrpSpPr>
      <p:grpSpPr>
        <a:xfrm>
          <a:off x="0" y="0"/>
          <a:ext cx="0" cy="0"/>
          <a:chOff x="0" y="0"/>
          <a:chExt cx="0" cy="0"/>
        </a:xfrm>
      </p:grpSpPr>
      <p:sp>
        <p:nvSpPr>
          <p:cNvPr id="97" name="Google Shape;97;p33"/>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2400"/>
              <a:buFont typeface="Century Gothic"/>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33"/>
          <p:cNvSpPr/>
          <p:nvPr>
            <p:ph idx="2" type="pic"/>
          </p:nvPr>
        </p:nvSpPr>
        <p:spPr>
          <a:xfrm>
            <a:off x="2589212" y="634965"/>
            <a:ext cx="8915400" cy="3854970"/>
          </a:xfrm>
          <a:prstGeom prst="rect">
            <a:avLst/>
          </a:prstGeom>
          <a:noFill/>
          <a:ln>
            <a:noFill/>
          </a:ln>
        </p:spPr>
      </p:sp>
      <p:sp>
        <p:nvSpPr>
          <p:cNvPr id="99" name="Google Shape;99;p33"/>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200"/>
              <a:buNone/>
              <a:defRPr sz="1200"/>
            </a:lvl1pPr>
            <a:lvl2pPr indent="-228600" lvl="1" marL="914400" algn="l">
              <a:lnSpc>
                <a:spcPct val="100000"/>
              </a:lnSpc>
              <a:spcBef>
                <a:spcPts val="1000"/>
              </a:spcBef>
              <a:spcAft>
                <a:spcPts val="0"/>
              </a:spcAft>
              <a:buSzPts val="1200"/>
              <a:buNone/>
              <a:defRPr sz="1200"/>
            </a:lvl2pPr>
            <a:lvl3pPr indent="-228600" lvl="2" marL="1371600" algn="l">
              <a:lnSpc>
                <a:spcPct val="100000"/>
              </a:lnSpc>
              <a:spcBef>
                <a:spcPts val="1000"/>
              </a:spcBef>
              <a:spcAft>
                <a:spcPts val="0"/>
              </a:spcAft>
              <a:buSzPts val="1000"/>
              <a:buNone/>
              <a:defRPr sz="1000"/>
            </a:lvl3pPr>
            <a:lvl4pPr indent="-228600" lvl="3" marL="1828800" algn="l">
              <a:lnSpc>
                <a:spcPct val="100000"/>
              </a:lnSpc>
              <a:spcBef>
                <a:spcPts val="1000"/>
              </a:spcBef>
              <a:spcAft>
                <a:spcPts val="0"/>
              </a:spcAft>
              <a:buSzPts val="900"/>
              <a:buNone/>
              <a:defRPr sz="900"/>
            </a:lvl4pPr>
            <a:lvl5pPr indent="-228600" lvl="4" marL="2286000" algn="l">
              <a:lnSpc>
                <a:spcPct val="100000"/>
              </a:lnSpc>
              <a:spcBef>
                <a:spcPts val="1000"/>
              </a:spcBef>
              <a:spcAft>
                <a:spcPts val="0"/>
              </a:spcAft>
              <a:buSzPts val="900"/>
              <a:buNone/>
              <a:defRPr sz="900"/>
            </a:lvl5pPr>
            <a:lvl6pPr indent="-228600" lvl="5" marL="2743200" algn="l">
              <a:lnSpc>
                <a:spcPct val="100000"/>
              </a:lnSpc>
              <a:spcBef>
                <a:spcPts val="1000"/>
              </a:spcBef>
              <a:spcAft>
                <a:spcPts val="0"/>
              </a:spcAft>
              <a:buSzPts val="900"/>
              <a:buNone/>
              <a:defRPr sz="900"/>
            </a:lvl6pPr>
            <a:lvl7pPr indent="-228600" lvl="6" marL="3200400" algn="l">
              <a:lnSpc>
                <a:spcPct val="100000"/>
              </a:lnSpc>
              <a:spcBef>
                <a:spcPts val="1000"/>
              </a:spcBef>
              <a:spcAft>
                <a:spcPts val="0"/>
              </a:spcAft>
              <a:buSzPts val="900"/>
              <a:buNone/>
              <a:defRPr sz="900"/>
            </a:lvl7pPr>
            <a:lvl8pPr indent="-228600" lvl="7" marL="3657600" algn="l">
              <a:lnSpc>
                <a:spcPct val="100000"/>
              </a:lnSpc>
              <a:spcBef>
                <a:spcPts val="1000"/>
              </a:spcBef>
              <a:spcAft>
                <a:spcPts val="0"/>
              </a:spcAft>
              <a:buSzPts val="900"/>
              <a:buNone/>
              <a:defRPr sz="900"/>
            </a:lvl8pPr>
            <a:lvl9pPr indent="-228600" lvl="8" marL="4114800" algn="l">
              <a:lnSpc>
                <a:spcPct val="100000"/>
              </a:lnSpc>
              <a:spcBef>
                <a:spcPts val="1000"/>
              </a:spcBef>
              <a:spcAft>
                <a:spcPts val="0"/>
              </a:spcAft>
              <a:buSzPts val="900"/>
              <a:buNone/>
              <a:defRPr sz="900"/>
            </a:lvl9pPr>
          </a:lstStyle>
          <a:p/>
        </p:txBody>
      </p:sp>
      <p:sp>
        <p:nvSpPr>
          <p:cNvPr id="100" name="Google Shape;100;p3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3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33"/>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33"/>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5" name="Shape 5"/>
        <p:cNvGrpSpPr/>
        <p:nvPr/>
      </p:nvGrpSpPr>
      <p:grpSpPr>
        <a:xfrm>
          <a:off x="0" y="0"/>
          <a:ext cx="0" cy="0"/>
          <a:chOff x="0" y="0"/>
          <a:chExt cx="0" cy="0"/>
        </a:xfrm>
      </p:grpSpPr>
      <p:grpSp>
        <p:nvGrpSpPr>
          <p:cNvPr id="6" name="Google Shape;6;p24"/>
          <p:cNvGrpSpPr/>
          <p:nvPr/>
        </p:nvGrpSpPr>
        <p:grpSpPr>
          <a:xfrm>
            <a:off x="1" y="228600"/>
            <a:ext cx="2851516" cy="6638628"/>
            <a:chOff x="2487613" y="285750"/>
            <a:chExt cx="2428875" cy="5654676"/>
          </a:xfrm>
        </p:grpSpPr>
        <p:sp>
          <p:nvSpPr>
            <p:cNvPr id="7" name="Google Shape;7;p24"/>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 name="Google Shape;8;p24"/>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 name="Google Shape;9;p24"/>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 name="Google Shape;10;p24"/>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4"/>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4"/>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4"/>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24"/>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24"/>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24"/>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24"/>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24"/>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 name="Google Shape;19;p24"/>
          <p:cNvGrpSpPr/>
          <p:nvPr/>
        </p:nvGrpSpPr>
        <p:grpSpPr>
          <a:xfrm>
            <a:off x="27221" y="-786"/>
            <a:ext cx="2356674" cy="6854039"/>
            <a:chOff x="6627813" y="194833"/>
            <a:chExt cx="1952625" cy="5678918"/>
          </a:xfrm>
        </p:grpSpPr>
        <p:sp>
          <p:nvSpPr>
            <p:cNvPr id="20" name="Google Shape;20;p24"/>
            <p:cNvSpPr/>
            <p:nvPr/>
          </p:nvSpPr>
          <p:spPr>
            <a:xfrm>
              <a:off x="6627813" y="194833"/>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24"/>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24"/>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24"/>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24"/>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24"/>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24"/>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24"/>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24"/>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24"/>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24"/>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24"/>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 name="Google Shape;32;p24"/>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24"/>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rgbClr val="262626"/>
              </a:buClr>
              <a:buSzPts val="3600"/>
              <a:buFont typeface="Century Gothic"/>
              <a:buNone/>
              <a:defRPr b="0" i="0" sz="3600" u="none" cap="none" strike="noStrike">
                <a:solidFill>
                  <a:srgbClr val="262626"/>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34" name="Google Shape;34;p24"/>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5" name="Google Shape;35;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36" name="Google Shape;36;p2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37" name="Google Shape;37;p2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262626"/>
              </a:buClr>
              <a:buSzPts val="5400"/>
              <a:buFont typeface="Century Gothic"/>
              <a:buNone/>
            </a:pPr>
            <a:r>
              <a:rPr lang="en-US"/>
              <a:t>Chapter 4</a:t>
            </a:r>
            <a:endParaRPr/>
          </a:p>
        </p:txBody>
      </p:sp>
      <p:sp>
        <p:nvSpPr>
          <p:cNvPr id="165" name="Google Shape;165;p1"/>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lang="en-US"/>
              <a:t>The Importance of Listening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g12a7ccc7995_0_41"/>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Critical Listening</a:t>
            </a:r>
            <a:endParaRPr/>
          </a:p>
        </p:txBody>
      </p:sp>
      <p:sp>
        <p:nvSpPr>
          <p:cNvPr id="221" name="Google Shape;221;g12a7ccc7995_0_41"/>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Using careful, systematic thinking and reasoning to see whether a message makes sense in light of factual evidence. Critical listening can be learned.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6 ways to improve critical listening: </a:t>
            </a:r>
            <a:endParaRPr/>
          </a:p>
          <a:p>
            <a:pPr indent="-342900" lvl="0" marL="457200" rtl="0" algn="l">
              <a:spcBef>
                <a:spcPts val="1000"/>
              </a:spcBef>
              <a:spcAft>
                <a:spcPts val="0"/>
              </a:spcAft>
              <a:buSzPts val="1800"/>
              <a:buAutoNum type="arabicPeriod"/>
            </a:pPr>
            <a:r>
              <a:rPr lang="en-US"/>
              <a:t>Recognizing the difference between facts and opinions</a:t>
            </a:r>
            <a:endParaRPr/>
          </a:p>
          <a:p>
            <a:pPr indent="-342900" lvl="0" marL="457200" rtl="0" algn="l">
              <a:spcBef>
                <a:spcPts val="0"/>
              </a:spcBef>
              <a:spcAft>
                <a:spcPts val="0"/>
              </a:spcAft>
              <a:buSzPts val="1800"/>
              <a:buAutoNum type="arabicPeriod"/>
            </a:pPr>
            <a:r>
              <a:rPr lang="en-US"/>
              <a:t>Uncovering assumptions</a:t>
            </a:r>
            <a:endParaRPr/>
          </a:p>
          <a:p>
            <a:pPr indent="-342900" lvl="0" marL="457200" rtl="0" algn="l">
              <a:spcBef>
                <a:spcPts val="0"/>
              </a:spcBef>
              <a:spcAft>
                <a:spcPts val="0"/>
              </a:spcAft>
              <a:buSzPts val="1800"/>
              <a:buAutoNum type="arabicPeriod"/>
            </a:pPr>
            <a:r>
              <a:rPr lang="en-US"/>
              <a:t>Staying open to new ideas</a:t>
            </a:r>
            <a:endParaRPr/>
          </a:p>
          <a:p>
            <a:pPr indent="-342900" lvl="0" marL="457200" rtl="0" algn="l">
              <a:spcBef>
                <a:spcPts val="0"/>
              </a:spcBef>
              <a:spcAft>
                <a:spcPts val="0"/>
              </a:spcAft>
              <a:buSzPts val="1800"/>
              <a:buAutoNum type="arabicPeriod"/>
            </a:pPr>
            <a:r>
              <a:rPr lang="en-US"/>
              <a:t>Rely on reason and </a:t>
            </a:r>
            <a:r>
              <a:rPr lang="en-US"/>
              <a:t>common</a:t>
            </a:r>
            <a:r>
              <a:rPr lang="en-US"/>
              <a:t> sense</a:t>
            </a:r>
            <a:endParaRPr/>
          </a:p>
          <a:p>
            <a:pPr indent="-342900" lvl="0" marL="457200" rtl="0" algn="l">
              <a:spcBef>
                <a:spcPts val="0"/>
              </a:spcBef>
              <a:spcAft>
                <a:spcPts val="0"/>
              </a:spcAft>
              <a:buSzPts val="1800"/>
              <a:buAutoNum type="arabicPeriod"/>
            </a:pPr>
            <a:r>
              <a:rPr lang="en-US"/>
              <a:t>Relate new ideas to old ones</a:t>
            </a:r>
            <a:endParaRPr/>
          </a:p>
          <a:p>
            <a:pPr indent="-342900" lvl="0" marL="457200" rtl="0" algn="l">
              <a:spcBef>
                <a:spcPts val="0"/>
              </a:spcBef>
              <a:spcAft>
                <a:spcPts val="0"/>
              </a:spcAft>
              <a:buSzPts val="1800"/>
              <a:buAutoNum type="arabicPeriod"/>
            </a:pPr>
            <a:r>
              <a:rPr lang="en-US"/>
              <a:t>take notes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12a7ccc7995_0_46"/>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Ethical listening</a:t>
            </a:r>
            <a:endParaRPr/>
          </a:p>
        </p:txBody>
      </p:sp>
      <p:sp>
        <p:nvSpPr>
          <p:cNvPr id="227" name="Google Shape;227;g12a7ccc7995_0_46"/>
          <p:cNvSpPr txBox="1"/>
          <p:nvPr>
            <p:ph idx="1" type="body"/>
          </p:nvPr>
        </p:nvSpPr>
        <p:spPr>
          <a:xfrm>
            <a:off x="2589200" y="1623350"/>
            <a:ext cx="9230700" cy="4785600"/>
          </a:xfrm>
          <a:prstGeom prst="rect">
            <a:avLst/>
          </a:prstGeom>
        </p:spPr>
        <p:txBody>
          <a:bodyPr anchorCtr="0" anchor="t" bIns="45700" lIns="91425" spcFirstLastPara="1" rIns="91425" wrap="square" tIns="45700">
            <a:normAutofit fontScale="70000" lnSpcReduction="20000"/>
          </a:bodyPr>
          <a:lstStyle/>
          <a:p>
            <a:pPr indent="0" lvl="0" marL="0" rtl="0" algn="l">
              <a:spcBef>
                <a:spcPts val="1000"/>
              </a:spcBef>
              <a:spcAft>
                <a:spcPts val="0"/>
              </a:spcAft>
              <a:buNone/>
            </a:pPr>
            <a:r>
              <a:rPr lang="en-US"/>
              <a:t>Focus on showing honest intentions while listening.</a:t>
            </a:r>
            <a:endParaRPr/>
          </a:p>
          <a:p>
            <a:pPr indent="0" lvl="0" marL="0" rtl="0" algn="l">
              <a:spcBef>
                <a:spcPts val="1000"/>
              </a:spcBef>
              <a:spcAft>
                <a:spcPts val="0"/>
              </a:spcAft>
              <a:buNone/>
            </a:pPr>
            <a:r>
              <a:rPr lang="en-US"/>
              <a:t>Doug Lippman (1998):</a:t>
            </a:r>
            <a:endParaRPr/>
          </a:p>
          <a:p>
            <a:pPr indent="0" lvl="0" marL="0" rtl="0" algn="l">
              <a:spcBef>
                <a:spcPts val="1000"/>
              </a:spcBef>
              <a:spcAft>
                <a:spcPts val="0"/>
              </a:spcAft>
              <a:buNone/>
            </a:pPr>
            <a:r>
              <a:t/>
            </a:r>
            <a:endParaRPr sz="1900"/>
          </a:p>
          <a:p>
            <a:pPr indent="0" lvl="0" marL="0" rtl="0" algn="just">
              <a:lnSpc>
                <a:spcPct val="115000"/>
              </a:lnSpc>
              <a:spcBef>
                <a:spcPts val="0"/>
              </a:spcBef>
              <a:spcAft>
                <a:spcPts val="0"/>
              </a:spcAft>
              <a:buClr>
                <a:schemeClr val="dk1"/>
              </a:buClr>
              <a:buSzPct val="57894"/>
              <a:buFont typeface="Arial"/>
              <a:buNone/>
            </a:pPr>
            <a:r>
              <a:rPr i="1" lang="en-US" sz="1900">
                <a:solidFill>
                  <a:schemeClr val="dk1"/>
                </a:solidFill>
              </a:rPr>
              <a:t>Like so many of us, I used to take listening for granted, glossing over this step as I rushed into the more active, visible ways of being helpful. Now, I am convinced that listening is the single most important element of any helping relationship.</a:t>
            </a:r>
            <a:endParaRPr i="1" sz="1900">
              <a:solidFill>
                <a:schemeClr val="dk1"/>
              </a:solidFill>
            </a:endParaRPr>
          </a:p>
          <a:p>
            <a:pPr indent="0" lvl="0" marL="0" rtl="0" algn="just">
              <a:lnSpc>
                <a:spcPct val="115000"/>
              </a:lnSpc>
              <a:spcBef>
                <a:spcPts val="0"/>
              </a:spcBef>
              <a:spcAft>
                <a:spcPts val="0"/>
              </a:spcAft>
              <a:buNone/>
            </a:pPr>
            <a:r>
              <a:t/>
            </a:r>
            <a:endParaRPr i="1" sz="1900">
              <a:solidFill>
                <a:schemeClr val="dk1"/>
              </a:solidFill>
            </a:endParaRPr>
          </a:p>
          <a:p>
            <a:pPr indent="0" lvl="0" marL="0" rtl="0" algn="just">
              <a:lnSpc>
                <a:spcPct val="115000"/>
              </a:lnSpc>
              <a:spcBef>
                <a:spcPts val="0"/>
              </a:spcBef>
              <a:spcAft>
                <a:spcPts val="0"/>
              </a:spcAft>
              <a:buClr>
                <a:schemeClr val="dk1"/>
              </a:buClr>
              <a:buSzPct val="57894"/>
              <a:buFont typeface="Arial"/>
              <a:buNone/>
            </a:pPr>
            <a:r>
              <a:rPr i="1" lang="en-US" sz="1900">
                <a:solidFill>
                  <a:schemeClr val="dk1"/>
                </a:solidFill>
              </a:rPr>
              <a:t>Listening has great power. It draws thoughts and feelings out of people as nothing else can. When someone listens to you well, you become aware of feelings you may not have realized that you felt. You have ideas you may have never thought before. You become more eloquent, more insightful.…</a:t>
            </a:r>
            <a:endParaRPr i="1" sz="1900">
              <a:solidFill>
                <a:schemeClr val="dk1"/>
              </a:solidFill>
            </a:endParaRPr>
          </a:p>
          <a:p>
            <a:pPr indent="0" lvl="0" marL="0" rtl="0" algn="just">
              <a:lnSpc>
                <a:spcPct val="115000"/>
              </a:lnSpc>
              <a:spcBef>
                <a:spcPts val="0"/>
              </a:spcBef>
              <a:spcAft>
                <a:spcPts val="0"/>
              </a:spcAft>
              <a:buNone/>
            </a:pPr>
            <a:r>
              <a:t/>
            </a:r>
            <a:endParaRPr i="1" sz="1900">
              <a:solidFill>
                <a:schemeClr val="dk1"/>
              </a:solidFill>
            </a:endParaRPr>
          </a:p>
          <a:p>
            <a:pPr indent="0" lvl="0" marL="0" rtl="0" algn="just">
              <a:lnSpc>
                <a:spcPct val="115000"/>
              </a:lnSpc>
              <a:spcBef>
                <a:spcPts val="0"/>
              </a:spcBef>
              <a:spcAft>
                <a:spcPts val="0"/>
              </a:spcAft>
              <a:buClr>
                <a:schemeClr val="dk1"/>
              </a:buClr>
              <a:buSzPct val="57894"/>
              <a:buFont typeface="Arial"/>
              <a:buNone/>
            </a:pPr>
            <a:r>
              <a:rPr i="1" lang="en-US" sz="1900">
                <a:solidFill>
                  <a:schemeClr val="dk1"/>
                </a:solidFill>
              </a:rPr>
              <a:t>As a helpful listener, I do not interrupt you. I do not give advice. I do not do something else while listening to you. I do not convey distraction through nervous mannerisms. I do not finish your sentences for you. In spite of all my attempts to understand you, I do not assume I know what you mean.</a:t>
            </a:r>
            <a:endParaRPr i="1" sz="1900">
              <a:solidFill>
                <a:schemeClr val="dk1"/>
              </a:solidFill>
            </a:endParaRPr>
          </a:p>
          <a:p>
            <a:pPr indent="0" lvl="0" marL="0" rtl="0" algn="just">
              <a:lnSpc>
                <a:spcPct val="115000"/>
              </a:lnSpc>
              <a:spcBef>
                <a:spcPts val="0"/>
              </a:spcBef>
              <a:spcAft>
                <a:spcPts val="0"/>
              </a:spcAft>
              <a:buNone/>
            </a:pPr>
            <a:r>
              <a:t/>
            </a:r>
            <a:endParaRPr i="1" sz="1900">
              <a:solidFill>
                <a:schemeClr val="dk1"/>
              </a:solidFill>
            </a:endParaRPr>
          </a:p>
          <a:p>
            <a:pPr indent="0" lvl="0" marL="0" rtl="0" algn="just">
              <a:lnSpc>
                <a:spcPct val="115000"/>
              </a:lnSpc>
              <a:spcBef>
                <a:spcPts val="0"/>
              </a:spcBef>
              <a:spcAft>
                <a:spcPts val="0"/>
              </a:spcAft>
              <a:buClr>
                <a:schemeClr val="dk1"/>
              </a:buClr>
              <a:buSzPct val="57894"/>
              <a:buFont typeface="Arial"/>
              <a:buNone/>
            </a:pPr>
            <a:r>
              <a:rPr i="1" lang="en-US" sz="1900">
                <a:solidFill>
                  <a:schemeClr val="dk1"/>
                </a:solidFill>
              </a:rPr>
              <a:t>I do not convey disapproval, impatience, or condescension. If I am confused, I show a desire for clarification, not dislike for your obtuseness. I do not act vindicated when you misspeak or correct yourself.</a:t>
            </a:r>
            <a:endParaRPr i="1" sz="1900">
              <a:solidFill>
                <a:schemeClr val="dk1"/>
              </a:solidFill>
            </a:endParaRPr>
          </a:p>
          <a:p>
            <a:pPr indent="0" lvl="0" marL="0" rtl="0" algn="just">
              <a:lnSpc>
                <a:spcPct val="115000"/>
              </a:lnSpc>
              <a:spcBef>
                <a:spcPts val="0"/>
              </a:spcBef>
              <a:spcAft>
                <a:spcPts val="0"/>
              </a:spcAft>
              <a:buNone/>
            </a:pPr>
            <a:r>
              <a:t/>
            </a:r>
            <a:endParaRPr i="1" sz="1900">
              <a:solidFill>
                <a:schemeClr val="dk1"/>
              </a:solidFill>
            </a:endParaRPr>
          </a:p>
          <a:p>
            <a:pPr indent="0" lvl="0" marL="0" rtl="0" algn="just">
              <a:lnSpc>
                <a:spcPct val="115000"/>
              </a:lnSpc>
              <a:spcBef>
                <a:spcPts val="0"/>
              </a:spcBef>
              <a:spcAft>
                <a:spcPts val="0"/>
              </a:spcAft>
              <a:buClr>
                <a:schemeClr val="dk1"/>
              </a:buClr>
              <a:buSzPct val="57894"/>
              <a:buFont typeface="Arial"/>
              <a:buNone/>
            </a:pPr>
            <a:r>
              <a:rPr i="1" lang="en-US" sz="1900">
                <a:solidFill>
                  <a:schemeClr val="dk1"/>
                </a:solidFill>
              </a:rPr>
              <a:t>I do not sit impassively, withholding participation.</a:t>
            </a:r>
            <a:endParaRPr i="1" sz="1900">
              <a:solidFill>
                <a:schemeClr val="dk1"/>
              </a:solidFill>
            </a:endParaRPr>
          </a:p>
          <a:p>
            <a:pPr indent="0" lvl="0" marL="0" rtl="0" algn="just">
              <a:lnSpc>
                <a:spcPct val="115000"/>
              </a:lnSpc>
              <a:spcBef>
                <a:spcPts val="0"/>
              </a:spcBef>
              <a:spcAft>
                <a:spcPts val="0"/>
              </a:spcAft>
              <a:buNone/>
            </a:pPr>
            <a:r>
              <a:t/>
            </a:r>
            <a:endParaRPr i="1" sz="1900">
              <a:solidFill>
                <a:schemeClr val="dk1"/>
              </a:solidFill>
            </a:endParaRPr>
          </a:p>
          <a:p>
            <a:pPr indent="0" lvl="0" marL="0" rtl="0" algn="just">
              <a:lnSpc>
                <a:spcPct val="115000"/>
              </a:lnSpc>
              <a:spcBef>
                <a:spcPts val="0"/>
              </a:spcBef>
              <a:spcAft>
                <a:spcPts val="0"/>
              </a:spcAft>
              <a:buNone/>
            </a:pPr>
            <a:r>
              <a:rPr i="1" lang="en-US" sz="1900">
                <a:solidFill>
                  <a:schemeClr val="dk1"/>
                </a:solidFill>
              </a:rPr>
              <a:t>Instead, I project affection, approval, interest, and enthusiasm. I am your partner in communication. I am eager for your imminent success, fascinated by your struggles, forgiving of your mistakes, always expecting the best. I am your delighted listener.</a:t>
            </a:r>
            <a:r>
              <a:rPr i="1" lang="en-US" sz="900">
                <a:solidFill>
                  <a:schemeClr val="dk1"/>
                </a:solidFill>
                <a:latin typeface="Arial"/>
                <a:ea typeface="Arial"/>
                <a:cs typeface="Arial"/>
                <a:sym typeface="Arial"/>
              </a:rPr>
              <a:t> </a:t>
            </a:r>
            <a:endParaRPr i="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262626"/>
              </a:buClr>
              <a:buSzPts val="3600"/>
              <a:buFont typeface="Century Gothic"/>
              <a:buNone/>
            </a:pPr>
            <a:r>
              <a:rPr lang="en-US"/>
              <a:t>Listening vs. Hearing</a:t>
            </a:r>
            <a:endParaRPr/>
          </a:p>
        </p:txBody>
      </p:sp>
      <p:sp>
        <p:nvSpPr>
          <p:cNvPr id="171" name="Google Shape;171;p2"/>
          <p:cNvSpPr txBox="1"/>
          <p:nvPr>
            <p:ph idx="1" type="body"/>
          </p:nvPr>
        </p:nvSpPr>
        <p:spPr>
          <a:xfrm>
            <a:off x="2589198" y="2133600"/>
            <a:ext cx="4114800" cy="377760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1000"/>
              </a:spcBef>
              <a:spcAft>
                <a:spcPts val="0"/>
              </a:spcAft>
              <a:buSzPts val="1800"/>
              <a:buFont typeface="Century Gothic"/>
              <a:buChar char="●"/>
            </a:pPr>
            <a:r>
              <a:rPr lang="en-US"/>
              <a:t>Listening is different from hearing</a:t>
            </a:r>
            <a:endParaRPr/>
          </a:p>
          <a:p>
            <a:pPr indent="-342900" lvl="0" marL="342900" rtl="0" algn="l">
              <a:lnSpc>
                <a:spcPct val="100000"/>
              </a:lnSpc>
              <a:spcBef>
                <a:spcPts val="1000"/>
              </a:spcBef>
              <a:spcAft>
                <a:spcPts val="0"/>
              </a:spcAft>
              <a:buSzPts val="1800"/>
              <a:buFont typeface="Century Gothic"/>
              <a:buChar char="●"/>
            </a:pPr>
            <a:r>
              <a:rPr b="1" lang="en-US">
                <a:solidFill>
                  <a:schemeClr val="dk1"/>
                </a:solidFill>
              </a:rPr>
              <a:t>Hearing </a:t>
            </a:r>
            <a:r>
              <a:rPr lang="en-US">
                <a:solidFill>
                  <a:schemeClr val="dk1"/>
                </a:solidFill>
              </a:rPr>
              <a:t>is an accidental and automatic brain response to sound that requires no effort. We are surrounded by sounds most of the time.</a:t>
            </a:r>
            <a:endParaRPr>
              <a:solidFill>
                <a:schemeClr val="dk1"/>
              </a:solidFill>
            </a:endParaRPr>
          </a:p>
          <a:p>
            <a:pPr indent="-342900" lvl="0" marL="342900" rtl="0" algn="l">
              <a:lnSpc>
                <a:spcPct val="100000"/>
              </a:lnSpc>
              <a:spcBef>
                <a:spcPts val="1000"/>
              </a:spcBef>
              <a:spcAft>
                <a:spcPts val="0"/>
              </a:spcAft>
              <a:buClr>
                <a:schemeClr val="dk1"/>
              </a:buClr>
              <a:buSzPts val="1800"/>
              <a:buChar char="●"/>
            </a:pPr>
            <a:r>
              <a:rPr b="1" lang="en-US">
                <a:solidFill>
                  <a:schemeClr val="dk1"/>
                </a:solidFill>
              </a:rPr>
              <a:t>Listening</a:t>
            </a:r>
            <a:r>
              <a:rPr lang="en-US">
                <a:solidFill>
                  <a:schemeClr val="dk1"/>
                </a:solidFill>
              </a:rPr>
              <a:t> is a purposeful and focused activity that aims at understanding the meaning expressed by a speaker.</a:t>
            </a:r>
            <a:endParaRPr>
              <a:solidFill>
                <a:schemeClr val="dk1"/>
              </a:solidFill>
            </a:endParaRPr>
          </a:p>
        </p:txBody>
      </p:sp>
      <p:pic>
        <p:nvPicPr>
          <p:cNvPr id="172" name="Google Shape;172;p2"/>
          <p:cNvPicPr preferRelativeResize="0"/>
          <p:nvPr/>
        </p:nvPicPr>
        <p:blipFill>
          <a:blip r:embed="rId3">
            <a:alphaModFix/>
          </a:blip>
          <a:stretch>
            <a:fillRect/>
          </a:stretch>
        </p:blipFill>
        <p:spPr>
          <a:xfrm>
            <a:off x="7282499" y="1972351"/>
            <a:ext cx="4222100" cy="39840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12a7ccc7995_0_4"/>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Benefits of Listening</a:t>
            </a:r>
            <a:endParaRPr/>
          </a:p>
        </p:txBody>
      </p:sp>
      <p:sp>
        <p:nvSpPr>
          <p:cNvPr id="178" name="Google Shape;178;g12a7ccc7995_0_4"/>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342900" lvl="0" marL="457200" rtl="0" algn="l">
              <a:spcBef>
                <a:spcPts val="1000"/>
              </a:spcBef>
              <a:spcAft>
                <a:spcPts val="0"/>
              </a:spcAft>
              <a:buSzPts val="1800"/>
              <a:buChar char="●"/>
            </a:pPr>
            <a:r>
              <a:rPr lang="en-US"/>
              <a:t>Become a better student</a:t>
            </a:r>
            <a:endParaRPr/>
          </a:p>
          <a:p>
            <a:pPr indent="-342900" lvl="0" marL="457200" rtl="0" algn="l">
              <a:spcBef>
                <a:spcPts val="0"/>
              </a:spcBef>
              <a:spcAft>
                <a:spcPts val="0"/>
              </a:spcAft>
              <a:buSzPts val="1800"/>
              <a:buChar char="●"/>
            </a:pPr>
            <a:r>
              <a:rPr lang="en-US"/>
              <a:t>Build strong personal relationships</a:t>
            </a:r>
            <a:endParaRPr/>
          </a:p>
          <a:p>
            <a:pPr indent="-342900" lvl="0" marL="457200" rtl="0" algn="l">
              <a:spcBef>
                <a:spcPts val="0"/>
              </a:spcBef>
              <a:spcAft>
                <a:spcPts val="0"/>
              </a:spcAft>
              <a:buSzPts val="1800"/>
              <a:buChar char="●"/>
            </a:pPr>
            <a:r>
              <a:rPr lang="en-US"/>
              <a:t>Build a successful career</a:t>
            </a:r>
            <a:endParaRPr/>
          </a:p>
          <a:p>
            <a:pPr indent="-342900" lvl="0" marL="457200" rtl="0" algn="l">
              <a:spcBef>
                <a:spcPts val="0"/>
              </a:spcBef>
              <a:spcAft>
                <a:spcPts val="0"/>
              </a:spcAft>
              <a:buSzPts val="1800"/>
              <a:buChar char="●"/>
            </a:pPr>
            <a:r>
              <a:rPr lang="en-US"/>
              <a:t>become a better public speaker</a:t>
            </a:r>
            <a:endParaRPr/>
          </a:p>
          <a:p>
            <a:pPr indent="0" lvl="0" marL="457200" rtl="0" algn="l">
              <a:spcBef>
                <a:spcPts val="100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12a7ccc7995_0_9"/>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Listening Styles</a:t>
            </a:r>
            <a:endParaRPr/>
          </a:p>
        </p:txBody>
      </p:sp>
      <p:sp>
        <p:nvSpPr>
          <p:cNvPr id="184" name="Google Shape;184;g12a7ccc7995_0_9"/>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Aristotle classified listeners to three types: </a:t>
            </a:r>
            <a:endParaRPr/>
          </a:p>
          <a:p>
            <a:pPr indent="-342900" lvl="0" marL="457200" rtl="0" algn="l">
              <a:spcBef>
                <a:spcPts val="1000"/>
              </a:spcBef>
              <a:spcAft>
                <a:spcPts val="0"/>
              </a:spcAft>
              <a:buSzPts val="1800"/>
              <a:buAutoNum type="arabicPeriod"/>
            </a:pPr>
            <a:r>
              <a:rPr lang="en-US"/>
              <a:t>Those who listen to make decisions about past events</a:t>
            </a:r>
            <a:endParaRPr/>
          </a:p>
          <a:p>
            <a:pPr indent="-342900" lvl="0" marL="457200" rtl="0" algn="l">
              <a:spcBef>
                <a:spcPts val="0"/>
              </a:spcBef>
              <a:spcAft>
                <a:spcPts val="0"/>
              </a:spcAft>
              <a:buSzPts val="1800"/>
              <a:buAutoNum type="arabicPeriod"/>
            </a:pPr>
            <a:r>
              <a:rPr lang="en-US"/>
              <a:t>Those who listen to make decisions affecting the future</a:t>
            </a:r>
            <a:endParaRPr/>
          </a:p>
          <a:p>
            <a:pPr indent="-342900" lvl="0" marL="457200" rtl="0" algn="l">
              <a:spcBef>
                <a:spcPts val="0"/>
              </a:spcBef>
              <a:spcAft>
                <a:spcPts val="0"/>
              </a:spcAft>
              <a:buSzPts val="1800"/>
              <a:buAutoNum type="arabicPeriod"/>
            </a:pPr>
            <a:r>
              <a:rPr lang="en-US"/>
              <a:t>those who listen to evaluate the speaker’s skills</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Today’s audiences are more heterogeneous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12a7ccc7995_0_14"/>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Listening styles (continued)</a:t>
            </a:r>
            <a:endParaRPr/>
          </a:p>
          <a:p>
            <a:pPr indent="0" lvl="0" marL="0" rtl="0" algn="l">
              <a:spcBef>
                <a:spcPts val="0"/>
              </a:spcBef>
              <a:spcAft>
                <a:spcPts val="0"/>
              </a:spcAft>
              <a:buNone/>
            </a:pPr>
            <a:r>
              <a:rPr lang="en-US"/>
              <a:t>Watson et al., 1995)</a:t>
            </a:r>
            <a:endParaRPr/>
          </a:p>
        </p:txBody>
      </p:sp>
      <p:sp>
        <p:nvSpPr>
          <p:cNvPr id="190" name="Google Shape;190;g12a7ccc7995_0_14"/>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342900" lvl="0" marL="457200" rtl="0" algn="l">
              <a:spcBef>
                <a:spcPts val="1000"/>
              </a:spcBef>
              <a:spcAft>
                <a:spcPts val="0"/>
              </a:spcAft>
              <a:buSzPts val="1800"/>
              <a:buAutoNum type="arabicPeriod"/>
            </a:pPr>
            <a:r>
              <a:rPr b="1" lang="en-US"/>
              <a:t>P</a:t>
            </a:r>
            <a:r>
              <a:rPr b="1" lang="en-US"/>
              <a:t>eople oriented listener:</a:t>
            </a:r>
            <a:r>
              <a:rPr lang="en-US"/>
              <a:t> Interested in the speaker, more attentive to the speaker than to the message.</a:t>
            </a:r>
            <a:endParaRPr/>
          </a:p>
          <a:p>
            <a:pPr indent="-342900" lvl="0" marL="457200" rtl="0" algn="l">
              <a:spcBef>
                <a:spcPts val="0"/>
              </a:spcBef>
              <a:spcAft>
                <a:spcPts val="0"/>
              </a:spcAft>
              <a:buSzPts val="1800"/>
              <a:buAutoNum type="arabicPeriod"/>
            </a:pPr>
            <a:r>
              <a:rPr b="1" lang="en-US"/>
              <a:t>Action oriented listener:</a:t>
            </a:r>
            <a:r>
              <a:rPr lang="en-US"/>
              <a:t> Interested in finding out what the speaker wants, what needs to be done. Ex. vote, volunteer, donate, etc. </a:t>
            </a:r>
            <a:endParaRPr/>
          </a:p>
          <a:p>
            <a:pPr indent="-342900" lvl="0" marL="457200" rtl="0" algn="l">
              <a:spcBef>
                <a:spcPts val="0"/>
              </a:spcBef>
              <a:spcAft>
                <a:spcPts val="0"/>
              </a:spcAft>
              <a:buSzPts val="1800"/>
              <a:buAutoNum type="arabicPeriod"/>
            </a:pPr>
            <a:r>
              <a:rPr b="1" lang="en-US"/>
              <a:t>Content oriented </a:t>
            </a:r>
            <a:r>
              <a:rPr b="1" lang="en-US"/>
              <a:t>listener: I</a:t>
            </a:r>
            <a:r>
              <a:rPr lang="en-US"/>
              <a:t>nterested in the message itself, whether it makes sense, what it means, and whether it’s accurate. Credible, evidenced, well developed argument is important. </a:t>
            </a:r>
            <a:endParaRPr/>
          </a:p>
          <a:p>
            <a:pPr indent="-342900" lvl="0" marL="457200" rtl="0" algn="l">
              <a:spcBef>
                <a:spcPts val="0"/>
              </a:spcBef>
              <a:spcAft>
                <a:spcPts val="0"/>
              </a:spcAft>
              <a:buSzPts val="1800"/>
              <a:buAutoNum type="arabicPeriod"/>
            </a:pPr>
            <a:r>
              <a:rPr b="1" lang="en-US"/>
              <a:t>Time oriented listener: </a:t>
            </a:r>
            <a:r>
              <a:rPr lang="en-US"/>
              <a:t>Prefer messages that get to the point quickly, can become impatient </a:t>
            </a:r>
            <a:r>
              <a:rPr lang="en-US"/>
              <a:t>with</a:t>
            </a:r>
            <a:r>
              <a:rPr lang="en-US"/>
              <a:t> slow delivery or lengthy explanations.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12a7ccc7995_0_20"/>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Why Listening is Difficult</a:t>
            </a:r>
            <a:endParaRPr/>
          </a:p>
        </p:txBody>
      </p:sp>
      <p:sp>
        <p:nvSpPr>
          <p:cNvPr id="196" name="Google Shape;196;g12a7ccc7995_0_20"/>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342900" lvl="0" marL="457200" rtl="0" algn="l">
              <a:spcBef>
                <a:spcPts val="1000"/>
              </a:spcBef>
              <a:spcAft>
                <a:spcPts val="0"/>
              </a:spcAft>
              <a:buSzPts val="1800"/>
              <a:buAutoNum type="arabicPeriod"/>
            </a:pPr>
            <a:r>
              <a:rPr b="1" lang="en-US"/>
              <a:t>Noise= </a:t>
            </a:r>
            <a:r>
              <a:rPr lang="en-US"/>
              <a:t>Anything that interferes with your ability to attend to and understand a message. </a:t>
            </a:r>
            <a:endParaRPr/>
          </a:p>
          <a:p>
            <a:pPr indent="-342900" lvl="0" marL="914400" rtl="0" algn="l">
              <a:spcBef>
                <a:spcPts val="0"/>
              </a:spcBef>
              <a:spcAft>
                <a:spcPts val="0"/>
              </a:spcAft>
              <a:buSzPts val="1800"/>
              <a:buChar char="●"/>
            </a:pPr>
            <a:r>
              <a:rPr b="1" lang="en-US"/>
              <a:t>Physical noise:</a:t>
            </a:r>
            <a:r>
              <a:rPr lang="en-US"/>
              <a:t> loud background music, construction outside, </a:t>
            </a:r>
            <a:endParaRPr/>
          </a:p>
          <a:p>
            <a:pPr indent="-342900" lvl="0" marL="914400" rtl="0" algn="l">
              <a:spcBef>
                <a:spcPts val="0"/>
              </a:spcBef>
              <a:spcAft>
                <a:spcPts val="0"/>
              </a:spcAft>
              <a:buSzPts val="1800"/>
              <a:buChar char="●"/>
            </a:pPr>
            <a:r>
              <a:rPr b="1" lang="en-US"/>
              <a:t>Psychological noise: </a:t>
            </a:r>
            <a:r>
              <a:rPr lang="en-US"/>
              <a:t>preoccupied with personal problems, presence of someone to whom you feel attracted</a:t>
            </a:r>
            <a:endParaRPr/>
          </a:p>
          <a:p>
            <a:pPr indent="-342900" lvl="0" marL="914400" rtl="0" algn="l">
              <a:spcBef>
                <a:spcPts val="0"/>
              </a:spcBef>
              <a:spcAft>
                <a:spcPts val="0"/>
              </a:spcAft>
              <a:buSzPts val="1800"/>
              <a:buChar char="●"/>
            </a:pPr>
            <a:r>
              <a:rPr b="1" lang="en-US"/>
              <a:t>Physiological noise: </a:t>
            </a:r>
            <a:r>
              <a:rPr lang="en-US"/>
              <a:t>Growling stomach, headache</a:t>
            </a:r>
            <a:endParaRPr/>
          </a:p>
          <a:p>
            <a:pPr indent="-342900" lvl="0" marL="914400" rtl="0" algn="l">
              <a:spcBef>
                <a:spcPts val="0"/>
              </a:spcBef>
              <a:spcAft>
                <a:spcPts val="0"/>
              </a:spcAft>
              <a:buSzPts val="1800"/>
              <a:buChar char="●"/>
            </a:pPr>
            <a:r>
              <a:rPr b="1" lang="en-US"/>
              <a:t>Semantic noise: </a:t>
            </a:r>
            <a:r>
              <a:rPr lang="en-US"/>
              <a:t>special jargon, unique word usage, euphemism</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12a7ccc7995_0_25"/>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Why Listening is Difficult (Continued)</a:t>
            </a:r>
            <a:endParaRPr/>
          </a:p>
        </p:txBody>
      </p:sp>
      <p:sp>
        <p:nvSpPr>
          <p:cNvPr id="202" name="Google Shape;202;g12a7ccc7995_0_25"/>
          <p:cNvSpPr txBox="1"/>
          <p:nvPr>
            <p:ph idx="1" type="body"/>
          </p:nvPr>
        </p:nvSpPr>
        <p:spPr>
          <a:xfrm>
            <a:off x="2589212" y="2133600"/>
            <a:ext cx="8915400" cy="3777600"/>
          </a:xfrm>
          <a:prstGeom prst="rect">
            <a:avLst/>
          </a:prstGeom>
        </p:spPr>
        <p:txBody>
          <a:bodyPr anchorCtr="0" anchor="t" bIns="45700" lIns="91425" spcFirstLastPara="1" rIns="91425" wrap="square" tIns="45700">
            <a:noAutofit/>
          </a:bodyPr>
          <a:lstStyle/>
          <a:p>
            <a:pPr indent="0" lvl="0" marL="0" rtl="0" algn="l">
              <a:lnSpc>
                <a:spcPct val="80000"/>
              </a:lnSpc>
              <a:spcBef>
                <a:spcPts val="1000"/>
              </a:spcBef>
              <a:spcAft>
                <a:spcPts val="0"/>
              </a:spcAft>
              <a:buSzPts val="1018"/>
              <a:buNone/>
            </a:pPr>
            <a:r>
              <a:rPr b="1" lang="en-US"/>
              <a:t>2. </a:t>
            </a:r>
            <a:r>
              <a:rPr b="1" lang="en-US"/>
              <a:t>Attention</a:t>
            </a:r>
            <a:r>
              <a:rPr b="1" lang="en-US"/>
              <a:t> span</a:t>
            </a:r>
            <a:endParaRPr b="1"/>
          </a:p>
          <a:p>
            <a:pPr indent="0" lvl="0" marL="0" rtl="0" algn="l">
              <a:lnSpc>
                <a:spcPct val="80000"/>
              </a:lnSpc>
              <a:spcBef>
                <a:spcPts val="1000"/>
              </a:spcBef>
              <a:spcAft>
                <a:spcPts val="0"/>
              </a:spcAft>
              <a:buSzPts val="1018"/>
              <a:buNone/>
            </a:pPr>
            <a:r>
              <a:rPr lang="en-US"/>
              <a:t>A person can only maintain focused attention for a finite length of time. </a:t>
            </a:r>
            <a:endParaRPr/>
          </a:p>
          <a:p>
            <a:pPr indent="0" lvl="0" marL="0" rtl="0" algn="l">
              <a:lnSpc>
                <a:spcPct val="80000"/>
              </a:lnSpc>
              <a:spcBef>
                <a:spcPts val="1000"/>
              </a:spcBef>
              <a:spcAft>
                <a:spcPts val="0"/>
              </a:spcAft>
              <a:buSzPts val="1018"/>
              <a:buNone/>
            </a:pPr>
            <a:r>
              <a:t/>
            </a:r>
            <a:endParaRPr/>
          </a:p>
          <a:p>
            <a:pPr indent="0" lvl="0" marL="0" rtl="0" algn="l">
              <a:lnSpc>
                <a:spcPct val="80000"/>
              </a:lnSpc>
              <a:spcBef>
                <a:spcPts val="1000"/>
              </a:spcBef>
              <a:spcAft>
                <a:spcPts val="0"/>
              </a:spcAft>
              <a:buSzPts val="1018"/>
              <a:buNone/>
            </a:pPr>
            <a:r>
              <a:rPr b="1" lang="en-US"/>
              <a:t>3. Receiver biases</a:t>
            </a:r>
            <a:endParaRPr b="1"/>
          </a:p>
          <a:p>
            <a:pPr indent="-342900" lvl="0" marL="457200" rtl="0" algn="l">
              <a:lnSpc>
                <a:spcPct val="80000"/>
              </a:lnSpc>
              <a:spcBef>
                <a:spcPts val="1000"/>
              </a:spcBef>
              <a:spcAft>
                <a:spcPts val="0"/>
              </a:spcAft>
              <a:buSzPts val="1800"/>
              <a:buChar char="●"/>
            </a:pPr>
            <a:r>
              <a:rPr lang="en-US"/>
              <a:t>About the speaker</a:t>
            </a:r>
            <a:endParaRPr/>
          </a:p>
          <a:p>
            <a:pPr indent="-342900" lvl="0" marL="457200" rtl="0" algn="l">
              <a:lnSpc>
                <a:spcPct val="80000"/>
              </a:lnSpc>
              <a:spcBef>
                <a:spcPts val="0"/>
              </a:spcBef>
              <a:spcAft>
                <a:spcPts val="0"/>
              </a:spcAft>
              <a:buSzPts val="1800"/>
              <a:buChar char="●"/>
            </a:pPr>
            <a:r>
              <a:rPr lang="en-US"/>
              <a:t>About the content</a:t>
            </a:r>
            <a:endParaRPr/>
          </a:p>
          <a:p>
            <a:pPr indent="0" lvl="0" marL="0" rtl="0" algn="l">
              <a:lnSpc>
                <a:spcPct val="80000"/>
              </a:lnSpc>
              <a:spcBef>
                <a:spcPts val="1000"/>
              </a:spcBef>
              <a:spcAft>
                <a:spcPts val="0"/>
              </a:spcAft>
              <a:buSzPts val="1018"/>
              <a:buNone/>
            </a:pPr>
            <a:r>
              <a:t/>
            </a:r>
            <a:endParaRPr/>
          </a:p>
          <a:p>
            <a:pPr indent="0" lvl="0" marL="0" rtl="0" algn="l">
              <a:lnSpc>
                <a:spcPct val="80000"/>
              </a:lnSpc>
              <a:spcBef>
                <a:spcPts val="1000"/>
              </a:spcBef>
              <a:spcAft>
                <a:spcPts val="0"/>
              </a:spcAft>
              <a:buSzPts val="1018"/>
              <a:buNone/>
            </a:pPr>
            <a:r>
              <a:rPr b="1" lang="en-US"/>
              <a:t>4. Listening or receiver apprehension= </a:t>
            </a:r>
            <a:r>
              <a:rPr lang="en-US"/>
              <a:t>Fear that you might be unable to understand the message or process the information correctly or be able to adapt your thinking to include the new </a:t>
            </a:r>
            <a:r>
              <a:rPr lang="en-US"/>
              <a:t>information</a:t>
            </a:r>
            <a:r>
              <a:rPr lang="en-US"/>
              <a:t> coherently. </a:t>
            </a:r>
            <a:endParaRPr/>
          </a:p>
          <a:p>
            <a:pPr indent="-342900" lvl="0" marL="457200" rtl="0" algn="l">
              <a:lnSpc>
                <a:spcPct val="80000"/>
              </a:lnSpc>
              <a:spcBef>
                <a:spcPts val="1000"/>
              </a:spcBef>
              <a:spcAft>
                <a:spcPts val="0"/>
              </a:spcAft>
              <a:buSzPts val="1800"/>
              <a:buChar char="●"/>
            </a:pPr>
            <a:r>
              <a:rPr lang="en-US"/>
              <a:t>Define terms clearly</a:t>
            </a:r>
            <a:endParaRPr/>
          </a:p>
          <a:p>
            <a:pPr indent="-342900" lvl="0" marL="457200" rtl="0" algn="l">
              <a:lnSpc>
                <a:spcPct val="80000"/>
              </a:lnSpc>
              <a:spcBef>
                <a:spcPts val="0"/>
              </a:spcBef>
              <a:spcAft>
                <a:spcPts val="0"/>
              </a:spcAft>
              <a:buSzPts val="1800"/>
              <a:buChar char="●"/>
            </a:pPr>
            <a:r>
              <a:rPr lang="en-US"/>
              <a:t>Use simple visual aids</a:t>
            </a:r>
            <a:endParaRPr/>
          </a:p>
          <a:p>
            <a:pPr indent="-342900" lvl="0" marL="457200" rtl="0" algn="l">
              <a:lnSpc>
                <a:spcPct val="80000"/>
              </a:lnSpc>
              <a:spcBef>
                <a:spcPts val="0"/>
              </a:spcBef>
              <a:spcAft>
                <a:spcPts val="0"/>
              </a:spcAft>
              <a:buSzPts val="1800"/>
              <a:buChar char="●"/>
            </a:pPr>
            <a:r>
              <a:rPr lang="en-US"/>
              <a:t>Do not under- or over- estimate audience’s knowledge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g12a7ccc7995_0_30"/>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Stages of Listening</a:t>
            </a:r>
            <a:endParaRPr/>
          </a:p>
        </p:txBody>
      </p:sp>
      <p:sp>
        <p:nvSpPr>
          <p:cNvPr id="208" name="Google Shape;208;g12a7ccc7995_0_30"/>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342900" lvl="0" marL="457200" rtl="0" algn="l">
              <a:spcBef>
                <a:spcPts val="1000"/>
              </a:spcBef>
              <a:spcAft>
                <a:spcPts val="0"/>
              </a:spcAft>
              <a:buSzPts val="1800"/>
              <a:buAutoNum type="arabicPeriod"/>
            </a:pPr>
            <a:r>
              <a:rPr lang="en-US"/>
              <a:t>Receiving: Intentional focus on hearing a speaker’s message by filtering out other sources</a:t>
            </a:r>
            <a:endParaRPr/>
          </a:p>
          <a:p>
            <a:pPr indent="-342900" lvl="0" marL="457200" rtl="0" algn="l">
              <a:spcBef>
                <a:spcPts val="0"/>
              </a:spcBef>
              <a:spcAft>
                <a:spcPts val="0"/>
              </a:spcAft>
              <a:buSzPts val="1800"/>
              <a:buAutoNum type="arabicPeriod"/>
            </a:pPr>
            <a:r>
              <a:rPr lang="en-US"/>
              <a:t>Understanding: Attempt to learn the meaning of the message</a:t>
            </a:r>
            <a:endParaRPr/>
          </a:p>
          <a:p>
            <a:pPr indent="-342900" lvl="0" marL="457200" rtl="0" algn="l">
              <a:spcBef>
                <a:spcPts val="0"/>
              </a:spcBef>
              <a:spcAft>
                <a:spcPts val="0"/>
              </a:spcAft>
              <a:buSzPts val="1800"/>
              <a:buAutoNum type="arabicPeriod"/>
            </a:pPr>
            <a:r>
              <a:rPr lang="en-US"/>
              <a:t>Remembering: Retaining information received.</a:t>
            </a:r>
            <a:endParaRPr/>
          </a:p>
          <a:p>
            <a:pPr indent="-342900" lvl="0" marL="457200" rtl="0" algn="l">
              <a:spcBef>
                <a:spcPts val="0"/>
              </a:spcBef>
              <a:spcAft>
                <a:spcPts val="0"/>
              </a:spcAft>
              <a:buSzPts val="1800"/>
              <a:buAutoNum type="arabicPeriod"/>
            </a:pPr>
            <a:r>
              <a:rPr lang="en-US"/>
              <a:t>Evaluating: </a:t>
            </a:r>
            <a:r>
              <a:rPr lang="en-US"/>
              <a:t>Judging</a:t>
            </a:r>
            <a:r>
              <a:rPr lang="en-US"/>
              <a:t> the value of a message.</a:t>
            </a:r>
            <a:endParaRPr/>
          </a:p>
          <a:p>
            <a:pPr indent="-342900" lvl="0" marL="457200" rtl="0" algn="l">
              <a:spcBef>
                <a:spcPts val="0"/>
              </a:spcBef>
              <a:spcAft>
                <a:spcPts val="0"/>
              </a:spcAft>
              <a:buSzPts val="1800"/>
              <a:buAutoNum type="arabicPeriod"/>
            </a:pPr>
            <a:r>
              <a:rPr lang="en-US"/>
              <a:t>Feedback (responding): indicate involvement </a:t>
            </a:r>
            <a:endParaRPr/>
          </a:p>
        </p:txBody>
      </p:sp>
      <p:pic>
        <p:nvPicPr>
          <p:cNvPr id="209" name="Google Shape;209;g12a7ccc7995_0_30"/>
          <p:cNvPicPr preferRelativeResize="0"/>
          <p:nvPr/>
        </p:nvPicPr>
        <p:blipFill>
          <a:blip r:embed="rId3">
            <a:alphaModFix/>
          </a:blip>
          <a:stretch>
            <a:fillRect/>
          </a:stretch>
        </p:blipFill>
        <p:spPr>
          <a:xfrm>
            <a:off x="3329600" y="4312000"/>
            <a:ext cx="6978450" cy="22318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g12a7ccc7995_0_36"/>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Feedback</a:t>
            </a:r>
            <a:endParaRPr/>
          </a:p>
        </p:txBody>
      </p:sp>
      <p:sp>
        <p:nvSpPr>
          <p:cNvPr id="215" name="Google Shape;215;g12a7ccc7995_0_36"/>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342900" lvl="0" marL="457200" rtl="0" algn="l">
              <a:spcBef>
                <a:spcPts val="1000"/>
              </a:spcBef>
              <a:spcAft>
                <a:spcPts val="0"/>
              </a:spcAft>
              <a:buSzPts val="1800"/>
              <a:buAutoNum type="arabicPeriod"/>
            </a:pPr>
            <a:r>
              <a:rPr lang="en-US"/>
              <a:t>Formative feedback: Feedback given while the speaker is delivering a message</a:t>
            </a:r>
            <a:endParaRPr/>
          </a:p>
          <a:p>
            <a:pPr indent="457200" lvl="0" marL="0" rtl="0" algn="l">
              <a:spcBef>
                <a:spcPts val="1000"/>
              </a:spcBef>
              <a:spcAft>
                <a:spcPts val="0"/>
              </a:spcAft>
              <a:buNone/>
            </a:pPr>
            <a:r>
              <a:rPr lang="en-US"/>
              <a:t>Ex. nodding, note-taking. </a:t>
            </a:r>
            <a:endParaRPr/>
          </a:p>
          <a:p>
            <a:pPr indent="-342900" lvl="0" marL="457200" rtl="0" algn="l">
              <a:spcBef>
                <a:spcPts val="1000"/>
              </a:spcBef>
              <a:spcAft>
                <a:spcPts val="0"/>
              </a:spcAft>
              <a:buSzPts val="1800"/>
              <a:buAutoNum type="arabicPeriod"/>
            </a:pPr>
            <a:r>
              <a:rPr lang="en-US"/>
              <a:t>Summative feedback: Feedback given at the end of the communication. </a:t>
            </a:r>
            <a:endParaRPr/>
          </a:p>
          <a:p>
            <a:pPr indent="457200" lvl="0" marL="0" rtl="0" algn="l">
              <a:spcBef>
                <a:spcPts val="1000"/>
              </a:spcBef>
              <a:spcAft>
                <a:spcPts val="0"/>
              </a:spcAft>
              <a:buNone/>
            </a:pPr>
            <a:r>
              <a:rPr lang="en-US"/>
              <a:t>Ex. applauding, asking questions, criticizing.</a:t>
            </a:r>
            <a:endParaRPr/>
          </a:p>
          <a:p>
            <a:pPr indent="0" lvl="0" marL="0" rtl="0" algn="l">
              <a:spcBef>
                <a:spcPts val="10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2022-02-06T19:26:48Z</dcterms:created>
  <dc:creator>vicki moultry</dc:creator>
</cp:coreProperties>
</file>