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0"/>
  </p:notes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Lst>
  <p:sldSz cx="12192000" cy="6858000"/>
  <p:notesSz cx="6858000" cy="9144000"/>
  <p:embeddedFontLst>
    <p:embeddedFont>
      <p:font typeface="Century Gothic" panose="020B050202020202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hjAWZO/33Q2ayIsIYlMETRnUiRI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C4FAFA-A9CF-4742-8EC3-81C8F59DEECA}" v="9" dt="2022-04-20T18:22:01.0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2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customschemas.google.com/relationships/presentationmetadata" Target="metadata"/><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e Pulliam" userId="d7867ffcebadb037" providerId="LiveId" clId="{43C4FAFA-A9CF-4742-8EC3-81C8F59DEECA}"/>
    <pc:docChg chg="undo custSel addSld delSld modSld">
      <pc:chgData name="June Pulliam" userId="d7867ffcebadb037" providerId="LiveId" clId="{43C4FAFA-A9CF-4742-8EC3-81C8F59DEECA}" dt="2022-04-20T18:47:31.920" v="6299" actId="47"/>
      <pc:docMkLst>
        <pc:docMk/>
      </pc:docMkLst>
      <pc:sldChg chg="modSp add del mod">
        <pc:chgData name="June Pulliam" userId="d7867ffcebadb037" providerId="LiveId" clId="{43C4FAFA-A9CF-4742-8EC3-81C8F59DEECA}" dt="2022-04-08T18:56:14.122" v="78" actId="47"/>
        <pc:sldMkLst>
          <pc:docMk/>
          <pc:sldMk cId="0" sldId="256"/>
        </pc:sldMkLst>
        <pc:spChg chg="mod">
          <ac:chgData name="June Pulliam" userId="d7867ffcebadb037" providerId="LiveId" clId="{43C4FAFA-A9CF-4742-8EC3-81C8F59DEECA}" dt="2022-04-08T18:55:33.906" v="0" actId="20577"/>
          <ac:spMkLst>
            <pc:docMk/>
            <pc:sldMk cId="0" sldId="256"/>
            <ac:spMk id="164" creationId="{00000000-0000-0000-0000-000000000000}"/>
          </ac:spMkLst>
        </pc:spChg>
        <pc:spChg chg="mod">
          <ac:chgData name="June Pulliam" userId="d7867ffcebadb037" providerId="LiveId" clId="{43C4FAFA-A9CF-4742-8EC3-81C8F59DEECA}" dt="2022-04-08T18:55:55.861" v="54" actId="6549"/>
          <ac:spMkLst>
            <pc:docMk/>
            <pc:sldMk cId="0" sldId="256"/>
            <ac:spMk id="165" creationId="{00000000-0000-0000-0000-000000000000}"/>
          </ac:spMkLst>
        </pc:spChg>
      </pc:sldChg>
      <pc:sldChg chg="new del">
        <pc:chgData name="June Pulliam" userId="d7867ffcebadb037" providerId="LiveId" clId="{43C4FAFA-A9CF-4742-8EC3-81C8F59DEECA}" dt="2022-04-08T18:56:56.072" v="81" actId="47"/>
        <pc:sldMkLst>
          <pc:docMk/>
          <pc:sldMk cId="2488865092" sldId="257"/>
        </pc:sldMkLst>
      </pc:sldChg>
      <pc:sldChg chg="addSp delSp modSp new del mod modClrScheme chgLayout">
        <pc:chgData name="June Pulliam" userId="d7867ffcebadb037" providerId="LiveId" clId="{43C4FAFA-A9CF-4742-8EC3-81C8F59DEECA}" dt="2022-04-20T18:20:10.178" v="5215" actId="47"/>
        <pc:sldMkLst>
          <pc:docMk/>
          <pc:sldMk cId="4109370627" sldId="257"/>
        </pc:sldMkLst>
        <pc:spChg chg="del mod ord">
          <ac:chgData name="June Pulliam" userId="d7867ffcebadb037" providerId="LiveId" clId="{43C4FAFA-A9CF-4742-8EC3-81C8F59DEECA}" dt="2022-04-08T18:57:52.580" v="88" actId="700"/>
          <ac:spMkLst>
            <pc:docMk/>
            <pc:sldMk cId="4109370627" sldId="257"/>
            <ac:spMk id="2" creationId="{3631FC17-B6B5-4894-B525-8FDF0BC31889}"/>
          </ac:spMkLst>
        </pc:spChg>
        <pc:spChg chg="del mod ord">
          <ac:chgData name="June Pulliam" userId="d7867ffcebadb037" providerId="LiveId" clId="{43C4FAFA-A9CF-4742-8EC3-81C8F59DEECA}" dt="2022-04-08T18:57:52.580" v="88" actId="700"/>
          <ac:spMkLst>
            <pc:docMk/>
            <pc:sldMk cId="4109370627" sldId="257"/>
            <ac:spMk id="3" creationId="{08C7D040-E2DF-4B02-8F97-C2E6A45FDF26}"/>
          </ac:spMkLst>
        </pc:spChg>
        <pc:spChg chg="del mod ord">
          <ac:chgData name="June Pulliam" userId="d7867ffcebadb037" providerId="LiveId" clId="{43C4FAFA-A9CF-4742-8EC3-81C8F59DEECA}" dt="2022-04-08T18:57:52.580" v="88" actId="700"/>
          <ac:spMkLst>
            <pc:docMk/>
            <pc:sldMk cId="4109370627" sldId="257"/>
            <ac:spMk id="4" creationId="{92DDDA03-46DA-4A17-AE5E-70348B46FA19}"/>
          </ac:spMkLst>
        </pc:spChg>
        <pc:spChg chg="add mod ord">
          <ac:chgData name="June Pulliam" userId="d7867ffcebadb037" providerId="LiveId" clId="{43C4FAFA-A9CF-4742-8EC3-81C8F59DEECA}" dt="2022-04-08T18:58:28.728" v="112" actId="20577"/>
          <ac:spMkLst>
            <pc:docMk/>
            <pc:sldMk cId="4109370627" sldId="257"/>
            <ac:spMk id="5" creationId="{8A18B6AD-E269-4069-870D-36657B063C76}"/>
          </ac:spMkLst>
        </pc:spChg>
        <pc:spChg chg="add mod ord">
          <ac:chgData name="June Pulliam" userId="d7867ffcebadb037" providerId="LiveId" clId="{43C4FAFA-A9CF-4742-8EC3-81C8F59DEECA}" dt="2022-04-08T18:58:34.289" v="113" actId="12"/>
          <ac:spMkLst>
            <pc:docMk/>
            <pc:sldMk cId="4109370627" sldId="257"/>
            <ac:spMk id="6" creationId="{F0FAA1AF-DB5F-425A-875D-FCEB96A273EF}"/>
          </ac:spMkLst>
        </pc:spChg>
        <pc:spChg chg="add mod ord">
          <ac:chgData name="June Pulliam" userId="d7867ffcebadb037" providerId="LiveId" clId="{43C4FAFA-A9CF-4742-8EC3-81C8F59DEECA}" dt="2022-04-20T18:19:51.537" v="5211" actId="21"/>
          <ac:spMkLst>
            <pc:docMk/>
            <pc:sldMk cId="4109370627" sldId="257"/>
            <ac:spMk id="7" creationId="{51C91BB4-7EFA-4D2F-B376-D55C836DEA91}"/>
          </ac:spMkLst>
        </pc:spChg>
      </pc:sldChg>
      <pc:sldChg chg="modSp del mod">
        <pc:chgData name="June Pulliam" userId="d7867ffcebadb037" providerId="LiveId" clId="{43C4FAFA-A9CF-4742-8EC3-81C8F59DEECA}" dt="2022-04-20T18:21:14.941" v="5224" actId="47"/>
        <pc:sldMkLst>
          <pc:docMk/>
          <pc:sldMk cId="2941784119" sldId="258"/>
        </pc:sldMkLst>
        <pc:spChg chg="mod">
          <ac:chgData name="June Pulliam" userId="d7867ffcebadb037" providerId="LiveId" clId="{43C4FAFA-A9CF-4742-8EC3-81C8F59DEECA}" dt="2022-04-20T18:20:26.685" v="5217" actId="1076"/>
          <ac:spMkLst>
            <pc:docMk/>
            <pc:sldMk cId="2941784119" sldId="258"/>
            <ac:spMk id="2" creationId="{C41373B2-6C53-4517-B122-3C0A929F1FF6}"/>
          </ac:spMkLst>
        </pc:spChg>
        <pc:spChg chg="mod">
          <ac:chgData name="June Pulliam" userId="d7867ffcebadb037" providerId="LiveId" clId="{43C4FAFA-A9CF-4742-8EC3-81C8F59DEECA}" dt="2022-04-20T18:20:39.595" v="5219" actId="21"/>
          <ac:spMkLst>
            <pc:docMk/>
            <pc:sldMk cId="2941784119" sldId="258"/>
            <ac:spMk id="3" creationId="{CF0DC179-51C8-45C3-A7E9-0F7D0AA860E7}"/>
          </ac:spMkLst>
        </pc:spChg>
        <pc:picChg chg="add mod">
          <ac:chgData name="June Pulliam" userId="d7867ffcebadb037" providerId="LiveId" clId="{43C4FAFA-A9CF-4742-8EC3-81C8F59DEECA}" dt="2022-04-08T19:09:10.351" v="424" actId="962"/>
          <ac:picMkLst>
            <pc:docMk/>
            <pc:sldMk cId="2941784119" sldId="258"/>
            <ac:picMk id="6" creationId="{CE01A437-9DC6-4968-B515-14828BAEFEF5}"/>
          </ac:picMkLst>
        </pc:picChg>
      </pc:sldChg>
      <pc:sldChg chg="addSp delSp modSp new del mod">
        <pc:chgData name="June Pulliam" userId="d7867ffcebadb037" providerId="LiveId" clId="{43C4FAFA-A9CF-4742-8EC3-81C8F59DEECA}" dt="2022-04-08T18:57:26.889" v="86" actId="47"/>
        <pc:sldMkLst>
          <pc:docMk/>
          <pc:sldMk cId="3505472874" sldId="258"/>
        </pc:sldMkLst>
        <pc:spChg chg="add del mod">
          <ac:chgData name="June Pulliam" userId="d7867ffcebadb037" providerId="LiveId" clId="{43C4FAFA-A9CF-4742-8EC3-81C8F59DEECA}" dt="2022-04-08T18:57:24.828" v="85" actId="478"/>
          <ac:spMkLst>
            <pc:docMk/>
            <pc:sldMk cId="3505472874" sldId="258"/>
            <ac:spMk id="3" creationId="{A39CDC67-5C80-4D08-8C97-CAB80EEE8FFE}"/>
          </ac:spMkLst>
        </pc:spChg>
      </pc:sldChg>
      <pc:sldChg chg="modSp del mod">
        <pc:chgData name="June Pulliam" userId="d7867ffcebadb037" providerId="LiveId" clId="{43C4FAFA-A9CF-4742-8EC3-81C8F59DEECA}" dt="2022-04-20T18:22:36.715" v="5237" actId="47"/>
        <pc:sldMkLst>
          <pc:docMk/>
          <pc:sldMk cId="2752087570" sldId="259"/>
        </pc:sldMkLst>
        <pc:spChg chg="mod">
          <ac:chgData name="June Pulliam" userId="d7867ffcebadb037" providerId="LiveId" clId="{43C4FAFA-A9CF-4742-8EC3-81C8F59DEECA}" dt="2022-04-08T19:10:00.811" v="465" actId="20577"/>
          <ac:spMkLst>
            <pc:docMk/>
            <pc:sldMk cId="2752087570" sldId="259"/>
            <ac:spMk id="2" creationId="{DDAFB336-16C8-457E-9EEF-AEC344D381F4}"/>
          </ac:spMkLst>
        </pc:spChg>
        <pc:spChg chg="mod">
          <ac:chgData name="June Pulliam" userId="d7867ffcebadb037" providerId="LiveId" clId="{43C4FAFA-A9CF-4742-8EC3-81C8F59DEECA}" dt="2022-04-20T18:21:47.474" v="5231" actId="21"/>
          <ac:spMkLst>
            <pc:docMk/>
            <pc:sldMk cId="2752087570" sldId="259"/>
            <ac:spMk id="3" creationId="{8EEC36F7-25D0-4D3E-8F0B-CDBBA0290DBC}"/>
          </ac:spMkLst>
        </pc:spChg>
        <pc:picChg chg="add mod">
          <ac:chgData name="June Pulliam" userId="d7867ffcebadb037" providerId="LiveId" clId="{43C4FAFA-A9CF-4742-8EC3-81C8F59DEECA}" dt="2022-04-08T19:16:56.090" v="788" actId="962"/>
          <ac:picMkLst>
            <pc:docMk/>
            <pc:sldMk cId="2752087570" sldId="259"/>
            <ac:picMk id="6" creationId="{B5147B0E-F4BE-4415-B8B8-D6BDC6320951}"/>
          </ac:picMkLst>
        </pc:picChg>
      </pc:sldChg>
      <pc:sldChg chg="addSp modSp new del mod">
        <pc:chgData name="June Pulliam" userId="d7867ffcebadb037" providerId="LiveId" clId="{43C4FAFA-A9CF-4742-8EC3-81C8F59DEECA}" dt="2022-04-20T18:23:39.283" v="5247" actId="47"/>
        <pc:sldMkLst>
          <pc:docMk/>
          <pc:sldMk cId="1684253637" sldId="260"/>
        </pc:sldMkLst>
        <pc:spChg chg="mod">
          <ac:chgData name="June Pulliam" userId="d7867ffcebadb037" providerId="LiveId" clId="{43C4FAFA-A9CF-4742-8EC3-81C8F59DEECA}" dt="2022-04-08T19:17:37.506" v="803" actId="20577"/>
          <ac:spMkLst>
            <pc:docMk/>
            <pc:sldMk cId="1684253637" sldId="260"/>
            <ac:spMk id="2" creationId="{A4D30A8B-5D82-454B-AF9B-CFD79DC5D5D6}"/>
          </ac:spMkLst>
        </pc:spChg>
        <pc:spChg chg="mod">
          <ac:chgData name="June Pulliam" userId="d7867ffcebadb037" providerId="LiveId" clId="{43C4FAFA-A9CF-4742-8EC3-81C8F59DEECA}" dt="2022-04-08T20:40:41.331" v="2157" actId="15"/>
          <ac:spMkLst>
            <pc:docMk/>
            <pc:sldMk cId="1684253637" sldId="260"/>
            <ac:spMk id="3" creationId="{D86281AC-409C-46D2-9D0B-73937DF4D4EC}"/>
          </ac:spMkLst>
        </pc:spChg>
        <pc:picChg chg="add mod">
          <ac:chgData name="June Pulliam" userId="d7867ffcebadb037" providerId="LiveId" clId="{43C4FAFA-A9CF-4742-8EC3-81C8F59DEECA}" dt="2022-04-08T19:20:37.681" v="1179" actId="962"/>
          <ac:picMkLst>
            <pc:docMk/>
            <pc:sldMk cId="1684253637" sldId="260"/>
            <ac:picMk id="6" creationId="{2C780EF6-F5A7-4E08-A62E-D52006620045}"/>
          </ac:picMkLst>
        </pc:picChg>
      </pc:sldChg>
      <pc:sldChg chg="del">
        <pc:chgData name="June Pulliam" userId="d7867ffcebadb037" providerId="LiveId" clId="{43C4FAFA-A9CF-4742-8EC3-81C8F59DEECA}" dt="2022-04-20T18:24:54.372" v="5279" actId="47"/>
        <pc:sldMkLst>
          <pc:docMk/>
          <pc:sldMk cId="3267336143" sldId="261"/>
        </pc:sldMkLst>
        <pc:spChg chg="mod">
          <ac:chgData name="June Pulliam" userId="d7867ffcebadb037" providerId="LiveId" clId="{43C4FAFA-A9CF-4742-8EC3-81C8F59DEECA}" dt="2022-04-08T19:20:54.639" v="1193" actId="20577"/>
          <ac:spMkLst>
            <pc:docMk/>
            <pc:sldMk cId="3267336143" sldId="261"/>
            <ac:spMk id="2" creationId="{A2187AC0-0C22-496F-BC4E-752CB7EC4C89}"/>
          </ac:spMkLst>
        </pc:spChg>
        <pc:spChg chg="mod">
          <ac:chgData name="June Pulliam" userId="d7867ffcebadb037" providerId="LiveId" clId="{43C4FAFA-A9CF-4742-8EC3-81C8F59DEECA}" dt="2022-04-08T20:40:47.020" v="2159" actId="15"/>
          <ac:spMkLst>
            <pc:docMk/>
            <pc:sldMk cId="3267336143" sldId="261"/>
            <ac:spMk id="3" creationId="{7D4AB569-6060-4445-9317-6F3D1CA7EF6C}"/>
          </ac:spMkLst>
        </pc:spChg>
        <pc:spChg chg="mod">
          <ac:chgData name="June Pulliam" userId="d7867ffcebadb037" providerId="LiveId" clId="{43C4FAFA-A9CF-4742-8EC3-81C8F59DEECA}" dt="2022-04-08T19:21:45.415" v="1210" actId="948"/>
          <ac:spMkLst>
            <pc:docMk/>
            <pc:sldMk cId="3267336143" sldId="261"/>
            <ac:spMk id="4" creationId="{11033721-BE80-4C7F-8C73-FB8222DD8A2A}"/>
          </ac:spMkLst>
        </pc:spChg>
      </pc:sldChg>
      <pc:sldChg chg="modSp new del mod">
        <pc:chgData name="June Pulliam" userId="d7867ffcebadb037" providerId="LiveId" clId="{43C4FAFA-A9CF-4742-8EC3-81C8F59DEECA}" dt="2022-04-20T18:26:36.606" v="5469" actId="47"/>
        <pc:sldMkLst>
          <pc:docMk/>
          <pc:sldMk cId="2174391410" sldId="262"/>
        </pc:sldMkLst>
        <pc:spChg chg="mod">
          <ac:chgData name="June Pulliam" userId="d7867ffcebadb037" providerId="LiveId" clId="{43C4FAFA-A9CF-4742-8EC3-81C8F59DEECA}" dt="2022-04-08T19:24:44.024" v="1261" actId="20577"/>
          <ac:spMkLst>
            <pc:docMk/>
            <pc:sldMk cId="2174391410" sldId="262"/>
            <ac:spMk id="2" creationId="{743A7FC6-C469-4C54-B87A-DF5FC9CC6312}"/>
          </ac:spMkLst>
        </pc:spChg>
        <pc:spChg chg="mod">
          <ac:chgData name="June Pulliam" userId="d7867ffcebadb037" providerId="LiveId" clId="{43C4FAFA-A9CF-4742-8EC3-81C8F59DEECA}" dt="2022-04-20T18:25:20.035" v="5307" actId="21"/>
          <ac:spMkLst>
            <pc:docMk/>
            <pc:sldMk cId="2174391410" sldId="262"/>
            <ac:spMk id="3" creationId="{FBD81A82-78B1-438E-A8B3-82596B7E9616}"/>
          </ac:spMkLst>
        </pc:spChg>
        <pc:spChg chg="mod">
          <ac:chgData name="June Pulliam" userId="d7867ffcebadb037" providerId="LiveId" clId="{43C4FAFA-A9CF-4742-8EC3-81C8F59DEECA}" dt="2022-04-08T19:25:54.510" v="1293" actId="948"/>
          <ac:spMkLst>
            <pc:docMk/>
            <pc:sldMk cId="2174391410" sldId="262"/>
            <ac:spMk id="4" creationId="{4938272F-F377-4842-A8F6-C1744E30D3B1}"/>
          </ac:spMkLst>
        </pc:spChg>
      </pc:sldChg>
      <pc:sldChg chg="modSp new del mod">
        <pc:chgData name="June Pulliam" userId="d7867ffcebadb037" providerId="LiveId" clId="{43C4FAFA-A9CF-4742-8EC3-81C8F59DEECA}" dt="2022-04-20T18:27:49.231" v="5498" actId="47"/>
        <pc:sldMkLst>
          <pc:docMk/>
          <pc:sldMk cId="102893913" sldId="263"/>
        </pc:sldMkLst>
        <pc:spChg chg="mod">
          <ac:chgData name="June Pulliam" userId="d7867ffcebadb037" providerId="LiveId" clId="{43C4FAFA-A9CF-4742-8EC3-81C8F59DEECA}" dt="2022-04-08T19:38:36.523" v="1749" actId="20577"/>
          <ac:spMkLst>
            <pc:docMk/>
            <pc:sldMk cId="102893913" sldId="263"/>
            <ac:spMk id="2" creationId="{EC0FD473-957E-4320-859B-5CD8C15B8259}"/>
          </ac:spMkLst>
        </pc:spChg>
        <pc:spChg chg="mod">
          <ac:chgData name="June Pulliam" userId="d7867ffcebadb037" providerId="LiveId" clId="{43C4FAFA-A9CF-4742-8EC3-81C8F59DEECA}" dt="2022-04-20T18:27:16.386" v="5487" actId="21"/>
          <ac:spMkLst>
            <pc:docMk/>
            <pc:sldMk cId="102893913" sldId="263"/>
            <ac:spMk id="3" creationId="{16B13DDD-AAEA-4881-B5E5-3293FD94216B}"/>
          </ac:spMkLst>
        </pc:spChg>
        <pc:spChg chg="mod">
          <ac:chgData name="June Pulliam" userId="d7867ffcebadb037" providerId="LiveId" clId="{43C4FAFA-A9CF-4742-8EC3-81C8F59DEECA}" dt="2022-04-20T18:27:05.009" v="5484" actId="21"/>
          <ac:spMkLst>
            <pc:docMk/>
            <pc:sldMk cId="102893913" sldId="263"/>
            <ac:spMk id="4" creationId="{49EF6E9D-88A1-4394-B583-94CB98166724}"/>
          </ac:spMkLst>
        </pc:spChg>
      </pc:sldChg>
      <pc:sldChg chg="addSp delSp modSp new del mod">
        <pc:chgData name="June Pulliam" userId="d7867ffcebadb037" providerId="LiveId" clId="{43C4FAFA-A9CF-4742-8EC3-81C8F59DEECA}" dt="2022-04-20T18:29:57.710" v="5515" actId="47"/>
        <pc:sldMkLst>
          <pc:docMk/>
          <pc:sldMk cId="1751261349" sldId="264"/>
        </pc:sldMkLst>
        <pc:spChg chg="mod">
          <ac:chgData name="June Pulliam" userId="d7867ffcebadb037" providerId="LiveId" clId="{43C4FAFA-A9CF-4742-8EC3-81C8F59DEECA}" dt="2022-04-20T18:28:01.260" v="5500" actId="1076"/>
          <ac:spMkLst>
            <pc:docMk/>
            <pc:sldMk cId="1751261349" sldId="264"/>
            <ac:spMk id="2" creationId="{08C5AA00-0637-4408-8A53-E4BE4267646F}"/>
          </ac:spMkLst>
        </pc:spChg>
        <pc:spChg chg="mod">
          <ac:chgData name="June Pulliam" userId="d7867ffcebadb037" providerId="LiveId" clId="{43C4FAFA-A9CF-4742-8EC3-81C8F59DEECA}" dt="2022-04-20T18:28:36.410" v="5502" actId="21"/>
          <ac:spMkLst>
            <pc:docMk/>
            <pc:sldMk cId="1751261349" sldId="264"/>
            <ac:spMk id="3" creationId="{5AC27CC0-4789-4822-8035-576653D5B17F}"/>
          </ac:spMkLst>
        </pc:spChg>
        <pc:spChg chg="mod">
          <ac:chgData name="June Pulliam" userId="d7867ffcebadb037" providerId="LiveId" clId="{43C4FAFA-A9CF-4742-8EC3-81C8F59DEECA}" dt="2022-04-08T20:39:20.866" v="2151" actId="6549"/>
          <ac:spMkLst>
            <pc:docMk/>
            <pc:sldMk cId="1751261349" sldId="264"/>
            <ac:spMk id="4" creationId="{82750872-3430-4B1C-93BD-C6817DE08458}"/>
          </ac:spMkLst>
        </pc:spChg>
        <pc:spChg chg="add del">
          <ac:chgData name="June Pulliam" userId="d7867ffcebadb037" providerId="LiveId" clId="{43C4FAFA-A9CF-4742-8EC3-81C8F59DEECA}" dt="2022-04-08T20:58:10.787" v="2227" actId="22"/>
          <ac:spMkLst>
            <pc:docMk/>
            <pc:sldMk cId="1751261349" sldId="264"/>
            <ac:spMk id="6" creationId="{377F5D53-139B-4DE2-8478-41398D89018A}"/>
          </ac:spMkLst>
        </pc:spChg>
      </pc:sldChg>
      <pc:sldChg chg="modSp new del mod">
        <pc:chgData name="June Pulliam" userId="d7867ffcebadb037" providerId="LiveId" clId="{43C4FAFA-A9CF-4742-8EC3-81C8F59DEECA}" dt="2022-04-08T20:57:18.005" v="2225" actId="2696"/>
        <pc:sldMkLst>
          <pc:docMk/>
          <pc:sldMk cId="2403755327" sldId="265"/>
        </pc:sldMkLst>
        <pc:spChg chg="mod">
          <ac:chgData name="June Pulliam" userId="d7867ffcebadb037" providerId="LiveId" clId="{43C4FAFA-A9CF-4742-8EC3-81C8F59DEECA}" dt="2022-04-08T20:54:11.377" v="2183" actId="20577"/>
          <ac:spMkLst>
            <pc:docMk/>
            <pc:sldMk cId="2403755327" sldId="265"/>
            <ac:spMk id="2" creationId="{6DADEEFC-388F-453F-9410-9D0F0D2B776B}"/>
          </ac:spMkLst>
        </pc:spChg>
        <pc:spChg chg="mod">
          <ac:chgData name="June Pulliam" userId="d7867ffcebadb037" providerId="LiveId" clId="{43C4FAFA-A9CF-4742-8EC3-81C8F59DEECA}" dt="2022-04-08T20:54:20.053" v="2224" actId="20577"/>
          <ac:spMkLst>
            <pc:docMk/>
            <pc:sldMk cId="2403755327" sldId="265"/>
            <ac:spMk id="4" creationId="{CE8958E9-2645-48B5-A029-8126178E238F}"/>
          </ac:spMkLst>
        </pc:spChg>
      </pc:sldChg>
      <pc:sldChg chg="del">
        <pc:chgData name="June Pulliam" userId="d7867ffcebadb037" providerId="LiveId" clId="{43C4FAFA-A9CF-4742-8EC3-81C8F59DEECA}" dt="2022-04-20T18:31:25.860" v="5564" actId="47"/>
        <pc:sldMkLst>
          <pc:docMk/>
          <pc:sldMk cId="2887437288" sldId="265"/>
        </pc:sldMkLst>
        <pc:spChg chg="mod">
          <ac:chgData name="June Pulliam" userId="d7867ffcebadb037" providerId="LiveId" clId="{43C4FAFA-A9CF-4742-8EC3-81C8F59DEECA}" dt="2022-04-08T20:58:18.202" v="2261" actId="20577"/>
          <ac:spMkLst>
            <pc:docMk/>
            <pc:sldMk cId="2887437288" sldId="265"/>
            <ac:spMk id="2" creationId="{384CD8ED-B0F4-4079-A49B-79EFAB9FDA98}"/>
          </ac:spMkLst>
        </pc:spChg>
        <pc:spChg chg="mod">
          <ac:chgData name="June Pulliam" userId="d7867ffcebadb037" providerId="LiveId" clId="{43C4FAFA-A9CF-4742-8EC3-81C8F59DEECA}" dt="2022-04-08T21:03:18.367" v="2870" actId="15"/>
          <ac:spMkLst>
            <pc:docMk/>
            <pc:sldMk cId="2887437288" sldId="265"/>
            <ac:spMk id="3" creationId="{7BEA419A-0505-4938-81F1-5DD6FFF09B5E}"/>
          </ac:spMkLst>
        </pc:spChg>
        <pc:spChg chg="mod">
          <ac:chgData name="June Pulliam" userId="d7867ffcebadb037" providerId="LiveId" clId="{43C4FAFA-A9CF-4742-8EC3-81C8F59DEECA}" dt="2022-04-08T20:58:47.114" v="2299" actId="948"/>
          <ac:spMkLst>
            <pc:docMk/>
            <pc:sldMk cId="2887437288" sldId="265"/>
            <ac:spMk id="4" creationId="{EDB6A626-F1F9-4E4F-80D1-E30257657582}"/>
          </ac:spMkLst>
        </pc:spChg>
      </pc:sldChg>
      <pc:sldChg chg="modSp new del mod">
        <pc:chgData name="June Pulliam" userId="d7867ffcebadb037" providerId="LiveId" clId="{43C4FAFA-A9CF-4742-8EC3-81C8F59DEECA}" dt="2022-04-20T18:33:10.544" v="5619" actId="47"/>
        <pc:sldMkLst>
          <pc:docMk/>
          <pc:sldMk cId="2766156714" sldId="266"/>
        </pc:sldMkLst>
        <pc:spChg chg="mod">
          <ac:chgData name="June Pulliam" userId="d7867ffcebadb037" providerId="LiveId" clId="{43C4FAFA-A9CF-4742-8EC3-81C8F59DEECA}" dt="2022-04-08T21:03:48.651" v="2906" actId="20577"/>
          <ac:spMkLst>
            <pc:docMk/>
            <pc:sldMk cId="2766156714" sldId="266"/>
            <ac:spMk id="2" creationId="{03876346-53FF-414D-8B29-929EFAD315E3}"/>
          </ac:spMkLst>
        </pc:spChg>
        <pc:spChg chg="mod">
          <ac:chgData name="June Pulliam" userId="d7867ffcebadb037" providerId="LiveId" clId="{43C4FAFA-A9CF-4742-8EC3-81C8F59DEECA}" dt="2022-04-08T21:10:07.154" v="3731" actId="15"/>
          <ac:spMkLst>
            <pc:docMk/>
            <pc:sldMk cId="2766156714" sldId="266"/>
            <ac:spMk id="3" creationId="{33F7ADA5-A3DC-40F9-8051-10E376616F67}"/>
          </ac:spMkLst>
        </pc:spChg>
        <pc:spChg chg="mod">
          <ac:chgData name="June Pulliam" userId="d7867ffcebadb037" providerId="LiveId" clId="{43C4FAFA-A9CF-4742-8EC3-81C8F59DEECA}" dt="2022-04-08T21:03:58.123" v="2922" actId="20577"/>
          <ac:spMkLst>
            <pc:docMk/>
            <pc:sldMk cId="2766156714" sldId="266"/>
            <ac:spMk id="4" creationId="{5F7CC399-395F-4808-8590-C0BFCB51665C}"/>
          </ac:spMkLst>
        </pc:spChg>
      </pc:sldChg>
      <pc:sldChg chg="del">
        <pc:chgData name="June Pulliam" userId="d7867ffcebadb037" providerId="LiveId" clId="{43C4FAFA-A9CF-4742-8EC3-81C8F59DEECA}" dt="2022-04-20T18:34:17.147" v="5662" actId="47"/>
        <pc:sldMkLst>
          <pc:docMk/>
          <pc:sldMk cId="1581863481" sldId="267"/>
        </pc:sldMkLst>
        <pc:spChg chg="mod">
          <ac:chgData name="June Pulliam" userId="d7867ffcebadb037" providerId="LiveId" clId="{43C4FAFA-A9CF-4742-8EC3-81C8F59DEECA}" dt="2022-04-08T21:11:54.082" v="3766" actId="20577"/>
          <ac:spMkLst>
            <pc:docMk/>
            <pc:sldMk cId="1581863481" sldId="267"/>
            <ac:spMk id="2" creationId="{10DA2173-DF36-4422-BF16-F2EAB8CDD37F}"/>
          </ac:spMkLst>
        </pc:spChg>
        <pc:spChg chg="mod">
          <ac:chgData name="June Pulliam" userId="d7867ffcebadb037" providerId="LiveId" clId="{43C4FAFA-A9CF-4742-8EC3-81C8F59DEECA}" dt="2022-04-08T21:14:12.825" v="3786"/>
          <ac:spMkLst>
            <pc:docMk/>
            <pc:sldMk cId="1581863481" sldId="267"/>
            <ac:spMk id="3" creationId="{E823BF09-AF32-4953-8593-C76A295BE4C8}"/>
          </ac:spMkLst>
        </pc:spChg>
        <pc:spChg chg="mod">
          <ac:chgData name="June Pulliam" userId="d7867ffcebadb037" providerId="LiveId" clId="{43C4FAFA-A9CF-4742-8EC3-81C8F59DEECA}" dt="2022-04-08T21:18:19.292" v="3814" actId="20577"/>
          <ac:spMkLst>
            <pc:docMk/>
            <pc:sldMk cId="1581863481" sldId="267"/>
            <ac:spMk id="4" creationId="{F6C2C262-52FB-4E2F-863B-939653F017F8}"/>
          </ac:spMkLst>
        </pc:spChg>
      </pc:sldChg>
      <pc:sldChg chg="addSp modSp new del mod">
        <pc:chgData name="June Pulliam" userId="d7867ffcebadb037" providerId="LiveId" clId="{43C4FAFA-A9CF-4742-8EC3-81C8F59DEECA}" dt="2022-04-20T18:36:49.595" v="5772" actId="47"/>
        <pc:sldMkLst>
          <pc:docMk/>
          <pc:sldMk cId="1269647633" sldId="268"/>
        </pc:sldMkLst>
        <pc:spChg chg="mod">
          <ac:chgData name="June Pulliam" userId="d7867ffcebadb037" providerId="LiveId" clId="{43C4FAFA-A9CF-4742-8EC3-81C8F59DEECA}" dt="2022-04-08T21:19:00.248" v="3829" actId="20577"/>
          <ac:spMkLst>
            <pc:docMk/>
            <pc:sldMk cId="1269647633" sldId="268"/>
            <ac:spMk id="2" creationId="{B58DAF33-2B93-441F-9B28-5951D89C2CC8}"/>
          </ac:spMkLst>
        </pc:spChg>
        <pc:spChg chg="mod">
          <ac:chgData name="June Pulliam" userId="d7867ffcebadb037" providerId="LiveId" clId="{43C4FAFA-A9CF-4742-8EC3-81C8F59DEECA}" dt="2022-04-08T21:21:57.874" v="3896" actId="15"/>
          <ac:spMkLst>
            <pc:docMk/>
            <pc:sldMk cId="1269647633" sldId="268"/>
            <ac:spMk id="3" creationId="{28B97F88-30B3-417A-A0EE-38E986C935F3}"/>
          </ac:spMkLst>
        </pc:spChg>
        <pc:spChg chg="mod">
          <ac:chgData name="June Pulliam" userId="d7867ffcebadb037" providerId="LiveId" clId="{43C4FAFA-A9CF-4742-8EC3-81C8F59DEECA}" dt="2022-04-08T21:22:37.691" v="3897" actId="20577"/>
          <ac:spMkLst>
            <pc:docMk/>
            <pc:sldMk cId="1269647633" sldId="268"/>
            <ac:spMk id="4" creationId="{6C34FBDB-6E38-49EB-BA14-B64105A188C6}"/>
          </ac:spMkLst>
        </pc:spChg>
        <pc:picChg chg="add mod">
          <ac:chgData name="June Pulliam" userId="d7867ffcebadb037" providerId="LiveId" clId="{43C4FAFA-A9CF-4742-8EC3-81C8F59DEECA}" dt="2022-04-08T21:23:19.436" v="4031" actId="962"/>
          <ac:picMkLst>
            <pc:docMk/>
            <pc:sldMk cId="1269647633" sldId="268"/>
            <ac:picMk id="6" creationId="{FD231C06-7880-4C2A-9AFB-C2730E730EC4}"/>
          </ac:picMkLst>
        </pc:picChg>
      </pc:sldChg>
      <pc:sldChg chg="del">
        <pc:chgData name="June Pulliam" userId="d7867ffcebadb037" providerId="LiveId" clId="{43C4FAFA-A9CF-4742-8EC3-81C8F59DEECA}" dt="2022-04-20T18:37:51.639" v="5811" actId="47"/>
        <pc:sldMkLst>
          <pc:docMk/>
          <pc:sldMk cId="3090270051" sldId="269"/>
        </pc:sldMkLst>
        <pc:spChg chg="mod">
          <ac:chgData name="June Pulliam" userId="d7867ffcebadb037" providerId="LiveId" clId="{43C4FAFA-A9CF-4742-8EC3-81C8F59DEECA}" dt="2022-04-08T21:23:36.638" v="4046" actId="20577"/>
          <ac:spMkLst>
            <pc:docMk/>
            <pc:sldMk cId="3090270051" sldId="269"/>
            <ac:spMk id="2" creationId="{D42A60B5-D8BB-485A-A5E1-D187A3EB58D6}"/>
          </ac:spMkLst>
        </pc:spChg>
        <pc:spChg chg="mod">
          <ac:chgData name="June Pulliam" userId="d7867ffcebadb037" providerId="LiveId" clId="{43C4FAFA-A9CF-4742-8EC3-81C8F59DEECA}" dt="2022-04-08T21:26:22.606" v="4186" actId="15"/>
          <ac:spMkLst>
            <pc:docMk/>
            <pc:sldMk cId="3090270051" sldId="269"/>
            <ac:spMk id="3" creationId="{CBA7E735-FDB7-4A22-8E5D-C9F15D52B42D}"/>
          </ac:spMkLst>
        </pc:spChg>
        <pc:spChg chg="mod">
          <ac:chgData name="June Pulliam" userId="d7867ffcebadb037" providerId="LiveId" clId="{43C4FAFA-A9CF-4742-8EC3-81C8F59DEECA}" dt="2022-04-08T21:28:39.064" v="4187" actId="20577"/>
          <ac:spMkLst>
            <pc:docMk/>
            <pc:sldMk cId="3090270051" sldId="269"/>
            <ac:spMk id="4" creationId="{AADB5BDF-3F56-4344-9E0C-CA2AD3E017BB}"/>
          </ac:spMkLst>
        </pc:spChg>
        <pc:picChg chg="add mod">
          <ac:chgData name="June Pulliam" userId="d7867ffcebadb037" providerId="LiveId" clId="{43C4FAFA-A9CF-4742-8EC3-81C8F59DEECA}" dt="2022-04-08T21:29:06.420" v="4269" actId="962"/>
          <ac:picMkLst>
            <pc:docMk/>
            <pc:sldMk cId="3090270051" sldId="269"/>
            <ac:picMk id="6" creationId="{A00A1304-85DD-45D7-9F38-937B17284C38}"/>
          </ac:picMkLst>
        </pc:picChg>
      </pc:sldChg>
      <pc:sldChg chg="del">
        <pc:chgData name="June Pulliam" userId="d7867ffcebadb037" providerId="LiveId" clId="{43C4FAFA-A9CF-4742-8EC3-81C8F59DEECA}" dt="2022-04-20T18:40:26.395" v="5966" actId="47"/>
        <pc:sldMkLst>
          <pc:docMk/>
          <pc:sldMk cId="3546446237" sldId="270"/>
        </pc:sldMkLst>
        <pc:spChg chg="mod">
          <ac:chgData name="June Pulliam" userId="d7867ffcebadb037" providerId="LiveId" clId="{43C4FAFA-A9CF-4742-8EC3-81C8F59DEECA}" dt="2022-04-08T21:29:45.405" v="4284" actId="20577"/>
          <ac:spMkLst>
            <pc:docMk/>
            <pc:sldMk cId="3546446237" sldId="270"/>
            <ac:spMk id="2" creationId="{33A3D1EA-EC5B-4277-8974-99E6159BD294}"/>
          </ac:spMkLst>
        </pc:spChg>
        <pc:spChg chg="mod">
          <ac:chgData name="June Pulliam" userId="d7867ffcebadb037" providerId="LiveId" clId="{43C4FAFA-A9CF-4742-8EC3-81C8F59DEECA}" dt="2022-04-08T21:36:09.311" v="4600" actId="15"/>
          <ac:spMkLst>
            <pc:docMk/>
            <pc:sldMk cId="3546446237" sldId="270"/>
            <ac:spMk id="3" creationId="{548C3ABE-1C3F-4368-9040-C1402FD48DA6}"/>
          </ac:spMkLst>
        </pc:spChg>
        <pc:spChg chg="mod">
          <ac:chgData name="June Pulliam" userId="d7867ffcebadb037" providerId="LiveId" clId="{43C4FAFA-A9CF-4742-8EC3-81C8F59DEECA}" dt="2022-04-08T21:37:12.798" v="4601" actId="20577"/>
          <ac:spMkLst>
            <pc:docMk/>
            <pc:sldMk cId="3546446237" sldId="270"/>
            <ac:spMk id="4" creationId="{3C8CA101-6BCB-4AD1-A7EA-7296F250F469}"/>
          </ac:spMkLst>
        </pc:spChg>
        <pc:picChg chg="add mod">
          <ac:chgData name="June Pulliam" userId="d7867ffcebadb037" providerId="LiveId" clId="{43C4FAFA-A9CF-4742-8EC3-81C8F59DEECA}" dt="2022-04-08T21:37:50.478" v="4747" actId="962"/>
          <ac:picMkLst>
            <pc:docMk/>
            <pc:sldMk cId="3546446237" sldId="270"/>
            <ac:picMk id="6" creationId="{27C69EA8-7509-4C0B-8800-37A2E7E25399}"/>
          </ac:picMkLst>
        </pc:picChg>
      </pc:sldChg>
      <pc:sldChg chg="modSp new del mod">
        <pc:chgData name="June Pulliam" userId="d7867ffcebadb037" providerId="LiveId" clId="{43C4FAFA-A9CF-4742-8EC3-81C8F59DEECA}" dt="2022-04-20T18:43:09.952" v="6213" actId="47"/>
        <pc:sldMkLst>
          <pc:docMk/>
          <pc:sldMk cId="662132374" sldId="271"/>
        </pc:sldMkLst>
        <pc:spChg chg="mod">
          <ac:chgData name="June Pulliam" userId="d7867ffcebadb037" providerId="LiveId" clId="{43C4FAFA-A9CF-4742-8EC3-81C8F59DEECA}" dt="2022-04-08T21:45:25.469" v="4762" actId="20577"/>
          <ac:spMkLst>
            <pc:docMk/>
            <pc:sldMk cId="662132374" sldId="271"/>
            <ac:spMk id="2" creationId="{E2B91618-4056-48E1-A7BD-CFBDB08A3C29}"/>
          </ac:spMkLst>
        </pc:spChg>
        <pc:spChg chg="mod">
          <ac:chgData name="June Pulliam" userId="d7867ffcebadb037" providerId="LiveId" clId="{43C4FAFA-A9CF-4742-8EC3-81C8F59DEECA}" dt="2022-04-08T21:48:20.186" v="4826" actId="15"/>
          <ac:spMkLst>
            <pc:docMk/>
            <pc:sldMk cId="662132374" sldId="271"/>
            <ac:spMk id="3" creationId="{EB219E08-3B9A-4ADB-B00C-03F4686868DD}"/>
          </ac:spMkLst>
        </pc:spChg>
        <pc:spChg chg="mod">
          <ac:chgData name="June Pulliam" userId="d7867ffcebadb037" providerId="LiveId" clId="{43C4FAFA-A9CF-4742-8EC3-81C8F59DEECA}" dt="2022-04-08T21:45:28.239" v="4763"/>
          <ac:spMkLst>
            <pc:docMk/>
            <pc:sldMk cId="662132374" sldId="271"/>
            <ac:spMk id="4" creationId="{D84A7B0A-7CEB-4957-A46E-BF5A2F10EA5D}"/>
          </ac:spMkLst>
        </pc:spChg>
      </pc:sldChg>
      <pc:sldChg chg="modSp del mod">
        <pc:chgData name="June Pulliam" userId="d7867ffcebadb037" providerId="LiveId" clId="{43C4FAFA-A9CF-4742-8EC3-81C8F59DEECA}" dt="2022-04-20T18:46:18.524" v="6275" actId="47"/>
        <pc:sldMkLst>
          <pc:docMk/>
          <pc:sldMk cId="2494011046" sldId="272"/>
        </pc:sldMkLst>
        <pc:spChg chg="mod">
          <ac:chgData name="June Pulliam" userId="d7867ffcebadb037" providerId="LiveId" clId="{43C4FAFA-A9CF-4742-8EC3-81C8F59DEECA}" dt="2022-04-08T21:48:42.917" v="4841" actId="20577"/>
          <ac:spMkLst>
            <pc:docMk/>
            <pc:sldMk cId="2494011046" sldId="272"/>
            <ac:spMk id="2" creationId="{2ED2171B-E179-40ED-A6A1-B81735B4E56A}"/>
          </ac:spMkLst>
        </pc:spChg>
        <pc:spChg chg="mod">
          <ac:chgData name="June Pulliam" userId="d7867ffcebadb037" providerId="LiveId" clId="{43C4FAFA-A9CF-4742-8EC3-81C8F59DEECA}" dt="2022-04-08T21:52:20.669" v="4969" actId="27636"/>
          <ac:spMkLst>
            <pc:docMk/>
            <pc:sldMk cId="2494011046" sldId="272"/>
            <ac:spMk id="3" creationId="{A21F03FD-A310-4226-A3B8-BD44983A59ED}"/>
          </ac:spMkLst>
        </pc:spChg>
        <pc:spChg chg="mod">
          <ac:chgData name="June Pulliam" userId="d7867ffcebadb037" providerId="LiveId" clId="{43C4FAFA-A9CF-4742-8EC3-81C8F59DEECA}" dt="2022-04-13T18:44:18.762" v="5206" actId="403"/>
          <ac:spMkLst>
            <pc:docMk/>
            <pc:sldMk cId="2494011046" sldId="272"/>
            <ac:spMk id="4" creationId="{06867A9C-1804-4E8C-AFF3-35719FF08C82}"/>
          </ac:spMkLst>
        </pc:spChg>
      </pc:sldChg>
      <pc:sldChg chg="modSp new del mod">
        <pc:chgData name="June Pulliam" userId="d7867ffcebadb037" providerId="LiveId" clId="{43C4FAFA-A9CF-4742-8EC3-81C8F59DEECA}" dt="2022-04-20T18:47:31.920" v="6299" actId="47"/>
        <pc:sldMkLst>
          <pc:docMk/>
          <pc:sldMk cId="618913105" sldId="273"/>
        </pc:sldMkLst>
        <pc:spChg chg="mod">
          <ac:chgData name="June Pulliam" userId="d7867ffcebadb037" providerId="LiveId" clId="{43C4FAFA-A9CF-4742-8EC3-81C8F59DEECA}" dt="2022-04-08T21:53:01.827" v="4984" actId="20577"/>
          <ac:spMkLst>
            <pc:docMk/>
            <pc:sldMk cId="618913105" sldId="273"/>
            <ac:spMk id="2" creationId="{7AE4FB08-1DD9-4992-961A-B1633D25EBD8}"/>
          </ac:spMkLst>
        </pc:spChg>
        <pc:spChg chg="mod">
          <ac:chgData name="June Pulliam" userId="d7867ffcebadb037" providerId="LiveId" clId="{43C4FAFA-A9CF-4742-8EC3-81C8F59DEECA}" dt="2022-04-08T22:03:40.113" v="5193" actId="27636"/>
          <ac:spMkLst>
            <pc:docMk/>
            <pc:sldMk cId="618913105" sldId="273"/>
            <ac:spMk id="3" creationId="{8A3E000D-BDDF-4B99-912B-D79064A2B98B}"/>
          </ac:spMkLst>
        </pc:spChg>
        <pc:spChg chg="mod">
          <ac:chgData name="June Pulliam" userId="d7867ffcebadb037" providerId="LiveId" clId="{43C4FAFA-A9CF-4742-8EC3-81C8F59DEECA}" dt="2022-04-08T22:00:05.172" v="5162" actId="948"/>
          <ac:spMkLst>
            <pc:docMk/>
            <pc:sldMk cId="618913105" sldId="273"/>
            <ac:spMk id="4" creationId="{7DC4BE10-044B-4ADD-BF0A-D67EFC8843C9}"/>
          </ac:spMkLst>
        </pc:spChg>
      </pc:sldChg>
      <pc:sldChg chg="modSp add del mod">
        <pc:chgData name="June Pulliam" userId="d7867ffcebadb037" providerId="LiveId" clId="{43C4FAFA-A9CF-4742-8EC3-81C8F59DEECA}" dt="2022-04-20T18:20:04.939" v="5214" actId="12"/>
        <pc:sldMkLst>
          <pc:docMk/>
          <pc:sldMk cId="179963839" sldId="274"/>
        </pc:sldMkLst>
        <pc:spChg chg="mod">
          <ac:chgData name="June Pulliam" userId="d7867ffcebadb037" providerId="LiveId" clId="{43C4FAFA-A9CF-4742-8EC3-81C8F59DEECA}" dt="2022-04-20T18:20:04.939" v="5214" actId="12"/>
          <ac:spMkLst>
            <pc:docMk/>
            <pc:sldMk cId="179963839" sldId="274"/>
            <ac:spMk id="3" creationId="{199EADAD-70CB-4C4D-BD86-99B4F50244D1}"/>
          </ac:spMkLst>
        </pc:spChg>
      </pc:sldChg>
      <pc:sldChg chg="del">
        <pc:chgData name="June Pulliam" userId="d7867ffcebadb037" providerId="LiveId" clId="{43C4FAFA-A9CF-4742-8EC3-81C8F59DEECA}" dt="2022-04-08T18:56:09.630" v="73" actId="47"/>
        <pc:sldMkLst>
          <pc:docMk/>
          <pc:sldMk cId="0" sldId="275"/>
        </pc:sldMkLst>
      </pc:sldChg>
      <pc:sldChg chg="modSp new mod">
        <pc:chgData name="June Pulliam" userId="d7867ffcebadb037" providerId="LiveId" clId="{43C4FAFA-A9CF-4742-8EC3-81C8F59DEECA}" dt="2022-04-20T18:21:10.944" v="5223" actId="15"/>
        <pc:sldMkLst>
          <pc:docMk/>
          <pc:sldMk cId="175620818" sldId="275"/>
        </pc:sldMkLst>
        <pc:spChg chg="mod">
          <ac:chgData name="June Pulliam" userId="d7867ffcebadb037" providerId="LiveId" clId="{43C4FAFA-A9CF-4742-8EC3-81C8F59DEECA}" dt="2022-04-20T18:20:33.400" v="5218"/>
          <ac:spMkLst>
            <pc:docMk/>
            <pc:sldMk cId="175620818" sldId="275"/>
            <ac:spMk id="2" creationId="{6278A741-7BC6-4EEF-A6B1-D13F8E8BCE24}"/>
          </ac:spMkLst>
        </pc:spChg>
        <pc:spChg chg="mod">
          <ac:chgData name="June Pulliam" userId="d7867ffcebadb037" providerId="LiveId" clId="{43C4FAFA-A9CF-4742-8EC3-81C8F59DEECA}" dt="2022-04-20T18:21:10.944" v="5223" actId="15"/>
          <ac:spMkLst>
            <pc:docMk/>
            <pc:sldMk cId="175620818" sldId="275"/>
            <ac:spMk id="3" creationId="{DFF4AF6B-A95C-4751-B857-5B6B9F2AEF9C}"/>
          </ac:spMkLst>
        </pc:spChg>
      </pc:sldChg>
      <pc:sldChg chg="del">
        <pc:chgData name="June Pulliam" userId="d7867ffcebadb037" providerId="LiveId" clId="{43C4FAFA-A9CF-4742-8EC3-81C8F59DEECA}" dt="2022-04-08T18:56:09.775" v="74" actId="47"/>
        <pc:sldMkLst>
          <pc:docMk/>
          <pc:sldMk cId="0" sldId="276"/>
        </pc:sldMkLst>
      </pc:sldChg>
      <pc:sldChg chg="new del">
        <pc:chgData name="June Pulliam" userId="d7867ffcebadb037" providerId="LiveId" clId="{43C4FAFA-A9CF-4742-8EC3-81C8F59DEECA}" dt="2022-04-20T18:21:33.931" v="5228" actId="47"/>
        <pc:sldMkLst>
          <pc:docMk/>
          <pc:sldMk cId="1771605698" sldId="276"/>
        </pc:sldMkLst>
      </pc:sldChg>
      <pc:sldChg chg="addSp delSp modSp new mod">
        <pc:chgData name="June Pulliam" userId="d7867ffcebadb037" providerId="LiveId" clId="{43C4FAFA-A9CF-4742-8EC3-81C8F59DEECA}" dt="2022-04-20T18:22:34.087" v="5236" actId="478"/>
        <pc:sldMkLst>
          <pc:docMk/>
          <pc:sldMk cId="2853529600" sldId="276"/>
        </pc:sldMkLst>
        <pc:spChg chg="mod">
          <ac:chgData name="June Pulliam" userId="d7867ffcebadb037" providerId="LiveId" clId="{43C4FAFA-A9CF-4742-8EC3-81C8F59DEECA}" dt="2022-04-20T18:21:40.507" v="5230"/>
          <ac:spMkLst>
            <pc:docMk/>
            <pc:sldMk cId="2853529600" sldId="276"/>
            <ac:spMk id="2" creationId="{D60E6DD9-9F1A-4043-B5A7-6D30359A41A3}"/>
          </ac:spMkLst>
        </pc:spChg>
        <pc:spChg chg="mod">
          <ac:chgData name="June Pulliam" userId="d7867ffcebadb037" providerId="LiveId" clId="{43C4FAFA-A9CF-4742-8EC3-81C8F59DEECA}" dt="2022-04-20T18:21:52.150" v="5233"/>
          <ac:spMkLst>
            <pc:docMk/>
            <pc:sldMk cId="2853529600" sldId="276"/>
            <ac:spMk id="3" creationId="{E5DE24D7-E8DF-480A-8374-837037A9AF04}"/>
          </ac:spMkLst>
        </pc:spChg>
        <pc:picChg chg="add del mod">
          <ac:chgData name="June Pulliam" userId="d7867ffcebadb037" providerId="LiveId" clId="{43C4FAFA-A9CF-4742-8EC3-81C8F59DEECA}" dt="2022-04-20T18:22:34.087" v="5236" actId="478"/>
          <ac:picMkLst>
            <pc:docMk/>
            <pc:sldMk cId="2853529600" sldId="276"/>
            <ac:picMk id="4" creationId="{C2CC982A-E278-461D-80B1-604DA072684D}"/>
          </ac:picMkLst>
        </pc:picChg>
      </pc:sldChg>
      <pc:sldChg chg="new del">
        <pc:chgData name="June Pulliam" userId="d7867ffcebadb037" providerId="LiveId" clId="{43C4FAFA-A9CF-4742-8EC3-81C8F59DEECA}" dt="2022-04-20T18:21:27.426" v="5226" actId="47"/>
        <pc:sldMkLst>
          <pc:docMk/>
          <pc:sldMk cId="3398751057" sldId="276"/>
        </pc:sldMkLst>
      </pc:sldChg>
      <pc:sldChg chg="del">
        <pc:chgData name="June Pulliam" userId="d7867ffcebadb037" providerId="LiveId" clId="{43C4FAFA-A9CF-4742-8EC3-81C8F59DEECA}" dt="2022-04-08T18:56:09.969" v="75" actId="47"/>
        <pc:sldMkLst>
          <pc:docMk/>
          <pc:sldMk cId="0" sldId="277"/>
        </pc:sldMkLst>
      </pc:sldChg>
      <pc:sldChg chg="new del">
        <pc:chgData name="June Pulliam" userId="d7867ffcebadb037" providerId="LiveId" clId="{43C4FAFA-A9CF-4742-8EC3-81C8F59DEECA}" dt="2022-04-20T18:23:03.277" v="5241" actId="47"/>
        <pc:sldMkLst>
          <pc:docMk/>
          <pc:sldMk cId="124258001" sldId="277"/>
        </pc:sldMkLst>
      </pc:sldChg>
      <pc:sldChg chg="new del">
        <pc:chgData name="June Pulliam" userId="d7867ffcebadb037" providerId="LiveId" clId="{43C4FAFA-A9CF-4742-8EC3-81C8F59DEECA}" dt="2022-04-20T18:22:57.940" v="5239" actId="47"/>
        <pc:sldMkLst>
          <pc:docMk/>
          <pc:sldMk cId="1502437067" sldId="277"/>
        </pc:sldMkLst>
      </pc:sldChg>
      <pc:sldChg chg="modSp new mod">
        <pc:chgData name="June Pulliam" userId="d7867ffcebadb037" providerId="LiveId" clId="{43C4FAFA-A9CF-4742-8EC3-81C8F59DEECA}" dt="2022-04-20T18:23:32.392" v="5246" actId="12"/>
        <pc:sldMkLst>
          <pc:docMk/>
          <pc:sldMk cId="2185517571" sldId="277"/>
        </pc:sldMkLst>
        <pc:spChg chg="mod">
          <ac:chgData name="June Pulliam" userId="d7867ffcebadb037" providerId="LiveId" clId="{43C4FAFA-A9CF-4742-8EC3-81C8F59DEECA}" dt="2022-04-20T18:23:16.543" v="5243"/>
          <ac:spMkLst>
            <pc:docMk/>
            <pc:sldMk cId="2185517571" sldId="277"/>
            <ac:spMk id="2" creationId="{21DBF735-5B49-4E4B-9D69-057EE4340865}"/>
          </ac:spMkLst>
        </pc:spChg>
        <pc:spChg chg="mod">
          <ac:chgData name="June Pulliam" userId="d7867ffcebadb037" providerId="LiveId" clId="{43C4FAFA-A9CF-4742-8EC3-81C8F59DEECA}" dt="2022-04-20T18:23:32.392" v="5246" actId="12"/>
          <ac:spMkLst>
            <pc:docMk/>
            <pc:sldMk cId="2185517571" sldId="277"/>
            <ac:spMk id="3" creationId="{3C7FD10D-37E7-449B-8967-395A6CD19809}"/>
          </ac:spMkLst>
        </pc:spChg>
      </pc:sldChg>
      <pc:sldChg chg="del">
        <pc:chgData name="June Pulliam" userId="d7867ffcebadb037" providerId="LiveId" clId="{43C4FAFA-A9CF-4742-8EC3-81C8F59DEECA}" dt="2022-04-08T18:56:10.120" v="76" actId="47"/>
        <pc:sldMkLst>
          <pc:docMk/>
          <pc:sldMk cId="0" sldId="278"/>
        </pc:sldMkLst>
      </pc:sldChg>
      <pc:sldChg chg="modSp new mod">
        <pc:chgData name="June Pulliam" userId="d7867ffcebadb037" providerId="LiveId" clId="{43C4FAFA-A9CF-4742-8EC3-81C8F59DEECA}" dt="2022-04-20T18:24:42.235" v="5277" actId="15"/>
        <pc:sldMkLst>
          <pc:docMk/>
          <pc:sldMk cId="1283519560" sldId="278"/>
        </pc:sldMkLst>
        <pc:spChg chg="mod">
          <ac:chgData name="June Pulliam" userId="d7867ffcebadb037" providerId="LiveId" clId="{43C4FAFA-A9CF-4742-8EC3-81C8F59DEECA}" dt="2022-04-20T18:23:55.828" v="5261" actId="20577"/>
          <ac:spMkLst>
            <pc:docMk/>
            <pc:sldMk cId="1283519560" sldId="278"/>
            <ac:spMk id="2" creationId="{08E6FAA9-1D76-487C-9E8F-A6AD130F641C}"/>
          </ac:spMkLst>
        </pc:spChg>
        <pc:spChg chg="mod">
          <ac:chgData name="June Pulliam" userId="d7867ffcebadb037" providerId="LiveId" clId="{43C4FAFA-A9CF-4742-8EC3-81C8F59DEECA}" dt="2022-04-20T18:24:42.235" v="5277" actId="15"/>
          <ac:spMkLst>
            <pc:docMk/>
            <pc:sldMk cId="1283519560" sldId="278"/>
            <ac:spMk id="3" creationId="{48C964E0-7B4B-456F-BE90-011168DA730E}"/>
          </ac:spMkLst>
        </pc:spChg>
      </pc:sldChg>
      <pc:sldChg chg="modSp new mod">
        <pc:chgData name="June Pulliam" userId="d7867ffcebadb037" providerId="LiveId" clId="{43C4FAFA-A9CF-4742-8EC3-81C8F59DEECA}" dt="2022-04-20T18:26:32.692" v="5468" actId="20577"/>
        <pc:sldMkLst>
          <pc:docMk/>
          <pc:sldMk cId="1831844186" sldId="279"/>
        </pc:sldMkLst>
        <pc:spChg chg="mod">
          <ac:chgData name="June Pulliam" userId="d7867ffcebadb037" providerId="LiveId" clId="{43C4FAFA-A9CF-4742-8EC3-81C8F59DEECA}" dt="2022-04-20T18:25:02.632" v="5304" actId="20577"/>
          <ac:spMkLst>
            <pc:docMk/>
            <pc:sldMk cId="1831844186" sldId="279"/>
            <ac:spMk id="2" creationId="{70BDCD0C-9B0C-43CB-BE94-F355998F7DCE}"/>
          </ac:spMkLst>
        </pc:spChg>
        <pc:spChg chg="mod">
          <ac:chgData name="June Pulliam" userId="d7867ffcebadb037" providerId="LiveId" clId="{43C4FAFA-A9CF-4742-8EC3-81C8F59DEECA}" dt="2022-04-20T18:26:32.692" v="5468" actId="20577"/>
          <ac:spMkLst>
            <pc:docMk/>
            <pc:sldMk cId="1831844186" sldId="279"/>
            <ac:spMk id="3" creationId="{3C2B2338-0FD5-41B4-96F8-50321569B5FD}"/>
          </ac:spMkLst>
        </pc:spChg>
      </pc:sldChg>
      <pc:sldChg chg="modSp new mod">
        <pc:chgData name="June Pulliam" userId="d7867ffcebadb037" providerId="LiveId" clId="{43C4FAFA-A9CF-4742-8EC3-81C8F59DEECA}" dt="2022-04-20T18:28:52.095" v="5505"/>
        <pc:sldMkLst>
          <pc:docMk/>
          <pc:sldMk cId="98738052" sldId="280"/>
        </pc:sldMkLst>
        <pc:spChg chg="mod">
          <ac:chgData name="June Pulliam" userId="d7867ffcebadb037" providerId="LiveId" clId="{43C4FAFA-A9CF-4742-8EC3-81C8F59DEECA}" dt="2022-04-20T18:26:51.155" v="5483" actId="20577"/>
          <ac:spMkLst>
            <pc:docMk/>
            <pc:sldMk cId="98738052" sldId="280"/>
            <ac:spMk id="2" creationId="{C6C06774-F2D7-4965-92AF-9F5398FF5030}"/>
          </ac:spMkLst>
        </pc:spChg>
        <pc:spChg chg="mod">
          <ac:chgData name="June Pulliam" userId="d7867ffcebadb037" providerId="LiveId" clId="{43C4FAFA-A9CF-4742-8EC3-81C8F59DEECA}" dt="2022-04-20T18:28:52.095" v="5505"/>
          <ac:spMkLst>
            <pc:docMk/>
            <pc:sldMk cId="98738052" sldId="280"/>
            <ac:spMk id="3" creationId="{28C22247-1505-4714-8885-58A8CD37D8F3}"/>
          </ac:spMkLst>
        </pc:spChg>
      </pc:sldChg>
      <pc:sldChg chg="modSp new mod">
        <pc:chgData name="June Pulliam" userId="d7867ffcebadb037" providerId="LiveId" clId="{43C4FAFA-A9CF-4742-8EC3-81C8F59DEECA}" dt="2022-04-20T18:29:53.584" v="5514" actId="15"/>
        <pc:sldMkLst>
          <pc:docMk/>
          <pc:sldMk cId="2453820107" sldId="281"/>
        </pc:sldMkLst>
        <pc:spChg chg="mod">
          <ac:chgData name="June Pulliam" userId="d7867ffcebadb037" providerId="LiveId" clId="{43C4FAFA-A9CF-4742-8EC3-81C8F59DEECA}" dt="2022-04-20T18:28:17.421" v="5501"/>
          <ac:spMkLst>
            <pc:docMk/>
            <pc:sldMk cId="2453820107" sldId="281"/>
            <ac:spMk id="2" creationId="{0EB6D268-A0D2-4BF4-B3B1-A3C9A968A266}"/>
          </ac:spMkLst>
        </pc:spChg>
        <pc:spChg chg="mod">
          <ac:chgData name="June Pulliam" userId="d7867ffcebadb037" providerId="LiveId" clId="{43C4FAFA-A9CF-4742-8EC3-81C8F59DEECA}" dt="2022-04-20T18:29:53.584" v="5514" actId="15"/>
          <ac:spMkLst>
            <pc:docMk/>
            <pc:sldMk cId="2453820107" sldId="281"/>
            <ac:spMk id="3" creationId="{15E20916-BE46-4822-BB32-7B1A0070F490}"/>
          </ac:spMkLst>
        </pc:spChg>
      </pc:sldChg>
      <pc:sldChg chg="modSp new mod">
        <pc:chgData name="June Pulliam" userId="d7867ffcebadb037" providerId="LiveId" clId="{43C4FAFA-A9CF-4742-8EC3-81C8F59DEECA}" dt="2022-04-20T18:31:07.027" v="5526" actId="15"/>
        <pc:sldMkLst>
          <pc:docMk/>
          <pc:sldMk cId="3500295202" sldId="282"/>
        </pc:sldMkLst>
        <pc:spChg chg="mod">
          <ac:chgData name="June Pulliam" userId="d7867ffcebadb037" providerId="LiveId" clId="{43C4FAFA-A9CF-4742-8EC3-81C8F59DEECA}" dt="2022-04-20T18:30:35.123" v="5521" actId="27636"/>
          <ac:spMkLst>
            <pc:docMk/>
            <pc:sldMk cId="3500295202" sldId="282"/>
            <ac:spMk id="2" creationId="{763AB24A-456F-450B-8036-AD4BC5FE94CB}"/>
          </ac:spMkLst>
        </pc:spChg>
        <pc:spChg chg="mod">
          <ac:chgData name="June Pulliam" userId="d7867ffcebadb037" providerId="LiveId" clId="{43C4FAFA-A9CF-4742-8EC3-81C8F59DEECA}" dt="2022-04-20T18:31:07.027" v="5526" actId="15"/>
          <ac:spMkLst>
            <pc:docMk/>
            <pc:sldMk cId="3500295202" sldId="282"/>
            <ac:spMk id="3" creationId="{CC53C38C-011C-4CD9-95C7-2A1A3789F67A}"/>
          </ac:spMkLst>
        </pc:spChg>
      </pc:sldChg>
      <pc:sldChg chg="modSp new mod">
        <pc:chgData name="June Pulliam" userId="d7867ffcebadb037" providerId="LiveId" clId="{43C4FAFA-A9CF-4742-8EC3-81C8F59DEECA}" dt="2022-04-20T18:33:06.625" v="5618" actId="403"/>
        <pc:sldMkLst>
          <pc:docMk/>
          <pc:sldMk cId="1600116722" sldId="283"/>
        </pc:sldMkLst>
        <pc:spChg chg="mod">
          <ac:chgData name="June Pulliam" userId="d7867ffcebadb037" providerId="LiveId" clId="{43C4FAFA-A9CF-4742-8EC3-81C8F59DEECA}" dt="2022-04-20T18:31:33.487" v="5581" actId="20577"/>
          <ac:spMkLst>
            <pc:docMk/>
            <pc:sldMk cId="1600116722" sldId="283"/>
            <ac:spMk id="2" creationId="{B4DFAC32-2FFC-4F12-809E-D710D34F9F56}"/>
          </ac:spMkLst>
        </pc:spChg>
        <pc:spChg chg="mod">
          <ac:chgData name="June Pulliam" userId="d7867ffcebadb037" providerId="LiveId" clId="{43C4FAFA-A9CF-4742-8EC3-81C8F59DEECA}" dt="2022-04-20T18:33:06.625" v="5618" actId="403"/>
          <ac:spMkLst>
            <pc:docMk/>
            <pc:sldMk cId="1600116722" sldId="283"/>
            <ac:spMk id="3" creationId="{A599807F-E0EE-4B92-88ED-C03F61DE05BF}"/>
          </ac:spMkLst>
        </pc:spChg>
      </pc:sldChg>
      <pc:sldChg chg="modSp new mod">
        <pc:chgData name="June Pulliam" userId="d7867ffcebadb037" providerId="LiveId" clId="{43C4FAFA-A9CF-4742-8EC3-81C8F59DEECA}" dt="2022-04-20T18:34:33.312" v="5664" actId="20577"/>
        <pc:sldMkLst>
          <pc:docMk/>
          <pc:sldMk cId="405210722" sldId="284"/>
        </pc:sldMkLst>
        <pc:spChg chg="mod">
          <ac:chgData name="June Pulliam" userId="d7867ffcebadb037" providerId="LiveId" clId="{43C4FAFA-A9CF-4742-8EC3-81C8F59DEECA}" dt="2022-04-20T18:33:21.966" v="5654" actId="20577"/>
          <ac:spMkLst>
            <pc:docMk/>
            <pc:sldMk cId="405210722" sldId="284"/>
            <ac:spMk id="2" creationId="{742C64CC-146D-4937-9348-16DC16C37257}"/>
          </ac:spMkLst>
        </pc:spChg>
        <pc:spChg chg="mod">
          <ac:chgData name="June Pulliam" userId="d7867ffcebadb037" providerId="LiveId" clId="{43C4FAFA-A9CF-4742-8EC3-81C8F59DEECA}" dt="2022-04-20T18:34:33.312" v="5664" actId="20577"/>
          <ac:spMkLst>
            <pc:docMk/>
            <pc:sldMk cId="405210722" sldId="284"/>
            <ac:spMk id="3" creationId="{5CD09556-334D-45C0-8BA5-35199AB640F3}"/>
          </ac:spMkLst>
        </pc:spChg>
      </pc:sldChg>
      <pc:sldChg chg="modSp new mod">
        <pc:chgData name="June Pulliam" userId="d7867ffcebadb037" providerId="LiveId" clId="{43C4FAFA-A9CF-4742-8EC3-81C8F59DEECA}" dt="2022-04-20T18:36:45.495" v="5771" actId="27636"/>
        <pc:sldMkLst>
          <pc:docMk/>
          <pc:sldMk cId="906000779" sldId="285"/>
        </pc:sldMkLst>
        <pc:spChg chg="mod">
          <ac:chgData name="June Pulliam" userId="d7867ffcebadb037" providerId="LiveId" clId="{43C4FAFA-A9CF-4742-8EC3-81C8F59DEECA}" dt="2022-04-20T18:35:01.625" v="5669"/>
          <ac:spMkLst>
            <pc:docMk/>
            <pc:sldMk cId="906000779" sldId="285"/>
            <ac:spMk id="2" creationId="{91850C9A-B495-498D-92E4-41D07BDA9D08}"/>
          </ac:spMkLst>
        </pc:spChg>
        <pc:spChg chg="mod">
          <ac:chgData name="June Pulliam" userId="d7867ffcebadb037" providerId="LiveId" clId="{43C4FAFA-A9CF-4742-8EC3-81C8F59DEECA}" dt="2022-04-20T18:36:45.495" v="5771" actId="27636"/>
          <ac:spMkLst>
            <pc:docMk/>
            <pc:sldMk cId="906000779" sldId="285"/>
            <ac:spMk id="3" creationId="{537C4F3F-2505-4008-AC5F-7D2F66BB2071}"/>
          </ac:spMkLst>
        </pc:spChg>
      </pc:sldChg>
      <pc:sldChg chg="modSp new mod">
        <pc:chgData name="June Pulliam" userId="d7867ffcebadb037" providerId="LiveId" clId="{43C4FAFA-A9CF-4742-8EC3-81C8F59DEECA}" dt="2022-04-20T18:37:43.985" v="5810" actId="15"/>
        <pc:sldMkLst>
          <pc:docMk/>
          <pc:sldMk cId="2202931468" sldId="286"/>
        </pc:sldMkLst>
        <pc:spChg chg="mod">
          <ac:chgData name="June Pulliam" userId="d7867ffcebadb037" providerId="LiveId" clId="{43C4FAFA-A9CF-4742-8EC3-81C8F59DEECA}" dt="2022-04-20T18:37:05.023" v="5803" actId="20577"/>
          <ac:spMkLst>
            <pc:docMk/>
            <pc:sldMk cId="2202931468" sldId="286"/>
            <ac:spMk id="2" creationId="{0D252C1B-75D1-464E-AD65-9EA6C74019A7}"/>
          </ac:spMkLst>
        </pc:spChg>
        <pc:spChg chg="mod">
          <ac:chgData name="June Pulliam" userId="d7867ffcebadb037" providerId="LiveId" clId="{43C4FAFA-A9CF-4742-8EC3-81C8F59DEECA}" dt="2022-04-20T18:37:43.985" v="5810" actId="15"/>
          <ac:spMkLst>
            <pc:docMk/>
            <pc:sldMk cId="2202931468" sldId="286"/>
            <ac:spMk id="3" creationId="{45CBB87D-8BBC-40F0-A7DD-AA419875C46F}"/>
          </ac:spMkLst>
        </pc:spChg>
      </pc:sldChg>
      <pc:sldChg chg="modSp new mod">
        <pc:chgData name="June Pulliam" userId="d7867ffcebadb037" providerId="LiveId" clId="{43C4FAFA-A9CF-4742-8EC3-81C8F59DEECA}" dt="2022-04-20T18:40:22.769" v="5965" actId="27636"/>
        <pc:sldMkLst>
          <pc:docMk/>
          <pc:sldMk cId="1581669519" sldId="287"/>
        </pc:sldMkLst>
        <pc:spChg chg="mod">
          <ac:chgData name="June Pulliam" userId="d7867ffcebadb037" providerId="LiveId" clId="{43C4FAFA-A9CF-4742-8EC3-81C8F59DEECA}" dt="2022-04-20T18:38:02.706" v="5847" actId="20577"/>
          <ac:spMkLst>
            <pc:docMk/>
            <pc:sldMk cId="1581669519" sldId="287"/>
            <ac:spMk id="2" creationId="{5BDDA35E-EAFB-4203-BD1E-9F8085D323F0}"/>
          </ac:spMkLst>
        </pc:spChg>
        <pc:spChg chg="mod">
          <ac:chgData name="June Pulliam" userId="d7867ffcebadb037" providerId="LiveId" clId="{43C4FAFA-A9CF-4742-8EC3-81C8F59DEECA}" dt="2022-04-20T18:40:22.769" v="5965" actId="27636"/>
          <ac:spMkLst>
            <pc:docMk/>
            <pc:sldMk cId="1581669519" sldId="287"/>
            <ac:spMk id="3" creationId="{AD98B860-4CB4-404E-AEB1-8DC751FEC145}"/>
          </ac:spMkLst>
        </pc:spChg>
      </pc:sldChg>
      <pc:sldChg chg="new del">
        <pc:chgData name="June Pulliam" userId="d7867ffcebadb037" providerId="LiveId" clId="{43C4FAFA-A9CF-4742-8EC3-81C8F59DEECA}" dt="2022-04-20T18:40:34.159" v="5968" actId="47"/>
        <pc:sldMkLst>
          <pc:docMk/>
          <pc:sldMk cId="3416194576" sldId="288"/>
        </pc:sldMkLst>
      </pc:sldChg>
      <pc:sldChg chg="modSp new mod">
        <pc:chgData name="June Pulliam" userId="d7867ffcebadb037" providerId="LiveId" clId="{43C4FAFA-A9CF-4742-8EC3-81C8F59DEECA}" dt="2022-04-20T18:43:03.514" v="6212" actId="27636"/>
        <pc:sldMkLst>
          <pc:docMk/>
          <pc:sldMk cId="3446239802" sldId="288"/>
        </pc:sldMkLst>
        <pc:spChg chg="mod">
          <ac:chgData name="June Pulliam" userId="d7867ffcebadb037" providerId="LiveId" clId="{43C4FAFA-A9CF-4742-8EC3-81C8F59DEECA}" dt="2022-04-20T18:40:45.091" v="6011" actId="20577"/>
          <ac:spMkLst>
            <pc:docMk/>
            <pc:sldMk cId="3446239802" sldId="288"/>
            <ac:spMk id="2" creationId="{21591B0B-DE65-478A-A0CE-8793469EC982}"/>
          </ac:spMkLst>
        </pc:spChg>
        <pc:spChg chg="mod">
          <ac:chgData name="June Pulliam" userId="d7867ffcebadb037" providerId="LiveId" clId="{43C4FAFA-A9CF-4742-8EC3-81C8F59DEECA}" dt="2022-04-20T18:43:03.514" v="6212" actId="27636"/>
          <ac:spMkLst>
            <pc:docMk/>
            <pc:sldMk cId="3446239802" sldId="288"/>
            <ac:spMk id="3" creationId="{6666C19A-36B2-4F34-86DF-CED05159DCC1}"/>
          </ac:spMkLst>
        </pc:spChg>
      </pc:sldChg>
      <pc:sldChg chg="modSp new mod">
        <pc:chgData name="June Pulliam" userId="d7867ffcebadb037" providerId="LiveId" clId="{43C4FAFA-A9CF-4742-8EC3-81C8F59DEECA}" dt="2022-04-20T18:46:14.517" v="6274" actId="27636"/>
        <pc:sldMkLst>
          <pc:docMk/>
          <pc:sldMk cId="2485740026" sldId="289"/>
        </pc:sldMkLst>
        <pc:spChg chg="mod">
          <ac:chgData name="June Pulliam" userId="d7867ffcebadb037" providerId="LiveId" clId="{43C4FAFA-A9CF-4742-8EC3-81C8F59DEECA}" dt="2022-04-20T18:43:21.990" v="6247" actId="20577"/>
          <ac:spMkLst>
            <pc:docMk/>
            <pc:sldMk cId="2485740026" sldId="289"/>
            <ac:spMk id="2" creationId="{6A03C980-8D03-4DB1-A46B-035C1242285E}"/>
          </ac:spMkLst>
        </pc:spChg>
        <pc:spChg chg="mod">
          <ac:chgData name="June Pulliam" userId="d7867ffcebadb037" providerId="LiveId" clId="{43C4FAFA-A9CF-4742-8EC3-81C8F59DEECA}" dt="2022-04-20T18:46:14.517" v="6274" actId="27636"/>
          <ac:spMkLst>
            <pc:docMk/>
            <pc:sldMk cId="2485740026" sldId="289"/>
            <ac:spMk id="3" creationId="{5E6466E2-A190-4B3A-A80E-E0330B2F35F6}"/>
          </ac:spMkLst>
        </pc:spChg>
      </pc:sldChg>
      <pc:sldChg chg="modSp new mod">
        <pc:chgData name="June Pulliam" userId="d7867ffcebadb037" providerId="LiveId" clId="{43C4FAFA-A9CF-4742-8EC3-81C8F59DEECA}" dt="2022-04-20T18:47:29.723" v="6298" actId="15"/>
        <pc:sldMkLst>
          <pc:docMk/>
          <pc:sldMk cId="3101551691" sldId="290"/>
        </pc:sldMkLst>
        <pc:spChg chg="mod">
          <ac:chgData name="June Pulliam" userId="d7867ffcebadb037" providerId="LiveId" clId="{43C4FAFA-A9CF-4742-8EC3-81C8F59DEECA}" dt="2022-04-20T18:46:33.259" v="6294" actId="27636"/>
          <ac:spMkLst>
            <pc:docMk/>
            <pc:sldMk cId="3101551691" sldId="290"/>
            <ac:spMk id="2" creationId="{A2D1969A-76E5-4401-8848-D2706B6BE622}"/>
          </ac:spMkLst>
        </pc:spChg>
        <pc:spChg chg="mod">
          <ac:chgData name="June Pulliam" userId="d7867ffcebadb037" providerId="LiveId" clId="{43C4FAFA-A9CF-4742-8EC3-81C8F59DEECA}" dt="2022-04-20T18:47:29.723" v="6298" actId="15"/>
          <ac:spMkLst>
            <pc:docMk/>
            <pc:sldMk cId="3101551691" sldId="290"/>
            <ac:spMk id="3" creationId="{3F4D2377-FF6D-409B-8B6A-F2630C0E7A3E}"/>
          </ac:spMkLst>
        </pc:spChg>
      </pc:sldChg>
      <pc:sldMasterChg chg="addSldLayout delSldLayout">
        <pc:chgData name="June Pulliam" userId="d7867ffcebadb037" providerId="LiveId" clId="{43C4FAFA-A9CF-4742-8EC3-81C8F59DEECA}" dt="2022-04-20T18:47:31.920" v="6299" actId="47"/>
        <pc:sldMasterMkLst>
          <pc:docMk/>
          <pc:sldMasterMk cId="0" sldId="2147483648"/>
        </pc:sldMasterMkLst>
        <pc:sldLayoutChg chg="add del">
          <pc:chgData name="June Pulliam" userId="d7867ffcebadb037" providerId="LiveId" clId="{43C4FAFA-A9CF-4742-8EC3-81C8F59DEECA}" dt="2022-04-08T18:56:14.122" v="78" actId="47"/>
          <pc:sldLayoutMkLst>
            <pc:docMk/>
            <pc:sldMasterMk cId="0" sldId="2147483648"/>
            <pc:sldLayoutMk cId="0" sldId="2147483649"/>
          </pc:sldLayoutMkLst>
        </pc:sldLayoutChg>
        <pc:sldLayoutChg chg="del">
          <pc:chgData name="June Pulliam" userId="d7867ffcebadb037" providerId="LiveId" clId="{43C4FAFA-A9CF-4742-8EC3-81C8F59DEECA}" dt="2022-04-08T18:56:10.120" v="76" actId="47"/>
          <pc:sldLayoutMkLst>
            <pc:docMk/>
            <pc:sldMasterMk cId="0" sldId="2147483648"/>
            <pc:sldLayoutMk cId="0" sldId="2147483650"/>
          </pc:sldLayoutMkLst>
        </pc:sldLayoutChg>
        <pc:sldLayoutChg chg="del">
          <pc:chgData name="June Pulliam" userId="d7867ffcebadb037" providerId="LiveId" clId="{43C4FAFA-A9CF-4742-8EC3-81C8F59DEECA}" dt="2022-04-08T18:56:56.072" v="81" actId="47"/>
          <pc:sldLayoutMkLst>
            <pc:docMk/>
            <pc:sldMasterMk cId="0" sldId="2147483648"/>
            <pc:sldLayoutMk cId="0" sldId="2147483651"/>
          </pc:sldLayoutMkLst>
        </pc:sldLayoutChg>
        <pc:sldLayoutChg chg="del">
          <pc:chgData name="June Pulliam" userId="d7867ffcebadb037" providerId="LiveId" clId="{43C4FAFA-A9CF-4742-8EC3-81C8F59DEECA}" dt="2022-04-08T18:57:26.889" v="86" actId="47"/>
          <pc:sldLayoutMkLst>
            <pc:docMk/>
            <pc:sldMasterMk cId="0" sldId="2147483648"/>
            <pc:sldLayoutMk cId="0" sldId="2147483655"/>
          </pc:sldLayoutMkLst>
        </pc:sldLayoutChg>
        <pc:sldLayoutChg chg="del">
          <pc:chgData name="June Pulliam" userId="d7867ffcebadb037" providerId="LiveId" clId="{43C4FAFA-A9CF-4742-8EC3-81C8F59DEECA}" dt="2022-04-20T18:47:31.920" v="6299" actId="47"/>
          <pc:sldLayoutMkLst>
            <pc:docMk/>
            <pc:sldMasterMk cId="0" sldId="2147483648"/>
            <pc:sldLayoutMk cId="0" sldId="2147483656"/>
          </pc:sldLayoutMkLst>
        </pc:sldLayoutChg>
        <pc:sldLayoutChg chg="add">
          <pc:chgData name="June Pulliam" userId="d7867ffcebadb037" providerId="LiveId" clId="{43C4FAFA-A9CF-4742-8EC3-81C8F59DEECA}" dt="2022-04-20T18:19:31.914" v="5209" actId="27028"/>
          <pc:sldLayoutMkLst>
            <pc:docMk/>
            <pc:sldMasterMk cId="0" sldId="2147483648"/>
            <pc:sldLayoutMk cId="3496677416" sldId="214748366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F955D-5EAF-4395-B199-4ECA89D938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D5A8E9-2039-4421-9D34-374EDD3D4E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26184E-17DC-49C7-B2EC-563E2E2CF7D4}"/>
              </a:ext>
            </a:extLst>
          </p:cNvPr>
          <p:cNvSpPr>
            <a:spLocks noGrp="1"/>
          </p:cNvSpPr>
          <p:nvPr>
            <p:ph type="dt" sz="half" idx="10"/>
          </p:nvPr>
        </p:nvSpPr>
        <p:spPr/>
        <p:txBody>
          <a:bodyPr/>
          <a:lstStyle/>
          <a:p>
            <a:fld id="{BC21A86D-67B3-4E00-9DFD-56ABB0CED3D7}" type="datetimeFigureOut">
              <a:rPr lang="en-US" smtClean="0"/>
              <a:t>4/20/2022</a:t>
            </a:fld>
            <a:endParaRPr lang="en-US"/>
          </a:p>
        </p:txBody>
      </p:sp>
      <p:sp>
        <p:nvSpPr>
          <p:cNvPr id="5" name="Footer Placeholder 4">
            <a:extLst>
              <a:ext uri="{FF2B5EF4-FFF2-40B4-BE49-F238E27FC236}">
                <a16:creationId xmlns:a16="http://schemas.microsoft.com/office/drawing/2014/main" id="{4F81F8C6-80F8-4DEE-B527-5F0055801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24EB1-DB88-4C02-9341-A5E2CD060F0C}"/>
              </a:ext>
            </a:extLst>
          </p:cNvPr>
          <p:cNvSpPr>
            <a:spLocks noGrp="1"/>
          </p:cNvSpPr>
          <p:nvPr>
            <p:ph type="sldNum" sz="quarter" idx="12"/>
          </p:nvPr>
        </p:nvSpPr>
        <p:spPr/>
        <p:txBody>
          <a:bodyPr/>
          <a:lstStyle/>
          <a:p>
            <a:fld id="{F311AEBA-87D4-4A2C-9C3F-80370E42C547}" type="slidenum">
              <a:rPr lang="en-US" smtClean="0"/>
              <a:t>‹#›</a:t>
            </a:fld>
            <a:endParaRPr lang="en-US"/>
          </a:p>
        </p:txBody>
      </p:sp>
    </p:spTree>
    <p:extLst>
      <p:ext uri="{BB962C8B-B14F-4D97-AF65-F5344CB8AC3E}">
        <p14:creationId xmlns:p14="http://schemas.microsoft.com/office/powerpoint/2010/main" val="349667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28"/>
        <p:cNvGrpSpPr/>
        <p:nvPr/>
      </p:nvGrpSpPr>
      <p:grpSpPr>
        <a:xfrm>
          <a:off x="0" y="0"/>
          <a:ext cx="0" cy="0"/>
          <a:chOff x="0" y="0"/>
          <a:chExt cx="0" cy="0"/>
        </a:xfrm>
      </p:grpSpPr>
      <p:sp>
        <p:nvSpPr>
          <p:cNvPr id="129" name="Google Shape;129;p37"/>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3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3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37"/>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37" name="Google Shape;137;p37"/>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38"/>
        <p:cNvGrpSpPr/>
        <p:nvPr/>
      </p:nvGrpSpPr>
      <p:grpSpPr>
        <a:xfrm>
          <a:off x="0" y="0"/>
          <a:ext cx="0" cy="0"/>
          <a:chOff x="0" y="0"/>
          <a:chExt cx="0" cy="0"/>
        </a:xfrm>
      </p:grpSpPr>
      <p:sp>
        <p:nvSpPr>
          <p:cNvPr id="139" name="Google Shape;139;p38"/>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3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3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3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3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3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6"/>
        <p:cNvGrpSpPr/>
        <p:nvPr/>
      </p:nvGrpSpPr>
      <p:grpSpPr>
        <a:xfrm>
          <a:off x="0" y="0"/>
          <a:ext cx="0" cy="0"/>
          <a:chOff x="0" y="0"/>
          <a:chExt cx="0" cy="0"/>
        </a:xfrm>
      </p:grpSpPr>
      <p:sp>
        <p:nvSpPr>
          <p:cNvPr id="147" name="Google Shape;147;p3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9"/>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3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3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40"/>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40"/>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4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4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4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
        <p:cNvGrpSpPr/>
        <p:nvPr/>
      </p:nvGrpSpPr>
      <p:grpSpPr>
        <a:xfrm>
          <a:off x="0" y="0"/>
          <a:ext cx="0" cy="0"/>
          <a:chOff x="0" y="0"/>
          <a:chExt cx="0" cy="0"/>
        </a:xfrm>
      </p:grpSpPr>
      <p:sp>
        <p:nvSpPr>
          <p:cNvPr id="39" name="Google Shape;39;p25"/>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5"/>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5"/>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5"/>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28"/>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8"/>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2" name="Google Shape;62;p28"/>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3" name="Google Shape;63;p2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7"/>
        <p:cNvGrpSpPr/>
        <p:nvPr/>
      </p:nvGrpSpPr>
      <p:grpSpPr>
        <a:xfrm>
          <a:off x="0" y="0"/>
          <a:ext cx="0" cy="0"/>
          <a:chOff x="0" y="0"/>
          <a:chExt cx="0" cy="0"/>
        </a:xfrm>
      </p:grpSpPr>
      <p:sp>
        <p:nvSpPr>
          <p:cNvPr id="68" name="Google Shape;68;p2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9"/>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0" name="Google Shape;70;p29"/>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29"/>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2" name="Google Shape;72;p29"/>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3" name="Google Shape;73;p2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7"/>
        <p:cNvGrpSpPr/>
        <p:nvPr/>
      </p:nvGrpSpPr>
      <p:grpSpPr>
        <a:xfrm>
          <a:off x="0" y="0"/>
          <a:ext cx="0" cy="0"/>
          <a:chOff x="0" y="0"/>
          <a:chExt cx="0" cy="0"/>
        </a:xfrm>
      </p:grpSpPr>
      <p:sp>
        <p:nvSpPr>
          <p:cNvPr id="78" name="Google Shape;78;p30"/>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6"/>
        <p:cNvGrpSpPr/>
        <p:nvPr/>
      </p:nvGrpSpPr>
      <p:grpSpPr>
        <a:xfrm>
          <a:off x="0" y="0"/>
          <a:ext cx="0" cy="0"/>
          <a:chOff x="0" y="0"/>
          <a:chExt cx="0" cy="0"/>
        </a:xfrm>
      </p:grpSpPr>
      <p:sp>
        <p:nvSpPr>
          <p:cNvPr id="97" name="Google Shape;97;p33"/>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3"/>
          <p:cNvSpPr>
            <a:spLocks noGrp="1"/>
          </p:cNvSpPr>
          <p:nvPr>
            <p:ph type="pic" idx="2"/>
          </p:nvPr>
        </p:nvSpPr>
        <p:spPr>
          <a:xfrm>
            <a:off x="2589212" y="634965"/>
            <a:ext cx="8915400" cy="3854970"/>
          </a:xfrm>
          <a:prstGeom prst="rect">
            <a:avLst/>
          </a:prstGeom>
          <a:noFill/>
          <a:ln>
            <a:noFill/>
          </a:ln>
        </p:spPr>
      </p:sp>
      <p:sp>
        <p:nvSpPr>
          <p:cNvPr id="99" name="Google Shape;99;p33"/>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0" name="Google Shape;100;p3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3"/>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3"/>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4"/>
        <p:cNvGrpSpPr/>
        <p:nvPr/>
      </p:nvGrpSpPr>
      <p:grpSpPr>
        <a:xfrm>
          <a:off x="0" y="0"/>
          <a:ext cx="0" cy="0"/>
          <a:chOff x="0" y="0"/>
          <a:chExt cx="0" cy="0"/>
        </a:xfrm>
      </p:grpSpPr>
      <p:sp>
        <p:nvSpPr>
          <p:cNvPr id="105" name="Google Shape;105;p34"/>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4"/>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3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3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1"/>
        <p:cNvGrpSpPr/>
        <p:nvPr/>
      </p:nvGrpSpPr>
      <p:grpSpPr>
        <a:xfrm>
          <a:off x="0" y="0"/>
          <a:ext cx="0" cy="0"/>
          <a:chOff x="0" y="0"/>
          <a:chExt cx="0" cy="0"/>
        </a:xfrm>
      </p:grpSpPr>
      <p:sp>
        <p:nvSpPr>
          <p:cNvPr id="112" name="Google Shape;112;p35"/>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5"/>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35"/>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3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9" name="Google Shape;119;p35"/>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20" name="Google Shape;120;p35"/>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1"/>
        <p:cNvGrpSpPr/>
        <p:nvPr/>
      </p:nvGrpSpPr>
      <p:grpSpPr>
        <a:xfrm>
          <a:off x="0" y="0"/>
          <a:ext cx="0" cy="0"/>
          <a:chOff x="0" y="0"/>
          <a:chExt cx="0" cy="0"/>
        </a:xfrm>
      </p:grpSpPr>
      <p:sp>
        <p:nvSpPr>
          <p:cNvPr id="122" name="Google Shape;122;p36"/>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36"/>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3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24"/>
          <p:cNvGrpSpPr/>
          <p:nvPr/>
        </p:nvGrpSpPr>
        <p:grpSpPr>
          <a:xfrm>
            <a:off x="1" y="228600"/>
            <a:ext cx="2851516" cy="6638628"/>
            <a:chOff x="2487613" y="285750"/>
            <a:chExt cx="2428875" cy="5654676"/>
          </a:xfrm>
        </p:grpSpPr>
        <p:sp>
          <p:nvSpPr>
            <p:cNvPr id="7" name="Google Shape;7;p2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2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2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4"/>
          <p:cNvGrpSpPr/>
          <p:nvPr/>
        </p:nvGrpSpPr>
        <p:grpSpPr>
          <a:xfrm>
            <a:off x="27221" y="-786"/>
            <a:ext cx="2356674" cy="6854039"/>
            <a:chOff x="6627813" y="194833"/>
            <a:chExt cx="1952625" cy="5678918"/>
          </a:xfrm>
        </p:grpSpPr>
        <p:sp>
          <p:nvSpPr>
            <p:cNvPr id="20" name="Google Shape;20;p24"/>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24"/>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4"/>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24"/>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2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6" r:id="rId1"/>
    <p:sldLayoutId id="2147483649" r:id="rId2"/>
    <p:sldLayoutId id="2147483652" r:id="rId3"/>
    <p:sldLayoutId id="2147483653" r:id="rId4"/>
    <p:sldLayoutId id="2147483654"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262626"/>
              </a:buClr>
              <a:buSzPts val="5400"/>
              <a:buFont typeface="Century Gothic"/>
              <a:buNone/>
            </a:pPr>
            <a:r>
              <a:rPr lang="en-US" dirty="0"/>
              <a:t>Chapter 2</a:t>
            </a:r>
            <a:endParaRPr dirty="0"/>
          </a:p>
        </p:txBody>
      </p:sp>
      <p:sp>
        <p:nvSpPr>
          <p:cNvPr id="165" name="Google Shape;165;p1"/>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r>
              <a:rPr lang="en-US" dirty="0"/>
              <a:t>Building Confidence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B24A-456F-450B-8036-AD4BC5FE94CB}"/>
              </a:ext>
            </a:extLst>
          </p:cNvPr>
          <p:cNvSpPr>
            <a:spLocks noGrp="1"/>
          </p:cNvSpPr>
          <p:nvPr>
            <p:ph type="title"/>
          </p:nvPr>
        </p:nvSpPr>
        <p:spPr/>
        <p:txBody>
          <a:bodyPr>
            <a:normAutofit fontScale="90000"/>
          </a:bodyPr>
          <a:lstStyle/>
          <a:p>
            <a:r>
              <a:rPr lang="en-US" dirty="0"/>
              <a:t>Cognitive Restructuring in Action: Fear of Being the Center of Attention</a:t>
            </a:r>
            <a:br>
              <a:rPr lang="en-US" dirty="0"/>
            </a:br>
            <a:endParaRPr lang="en-US" dirty="0"/>
          </a:p>
        </p:txBody>
      </p:sp>
      <p:sp>
        <p:nvSpPr>
          <p:cNvPr id="3" name="Content Placeholder 2">
            <a:extLst>
              <a:ext uri="{FF2B5EF4-FFF2-40B4-BE49-F238E27FC236}">
                <a16:creationId xmlns:a16="http://schemas.microsoft.com/office/drawing/2014/main" id="{CC53C38C-011C-4CD9-95C7-2A1A3789F67A}"/>
              </a:ext>
            </a:extLst>
          </p:cNvPr>
          <p:cNvSpPr>
            <a:spLocks noGrp="1"/>
          </p:cNvSpPr>
          <p:nvPr>
            <p:ph idx="1"/>
          </p:nvPr>
        </p:nvSpPr>
        <p:spPr/>
        <p:txBody>
          <a:bodyPr/>
          <a:lstStyle/>
          <a:p>
            <a:pPr marL="114300" indent="0">
              <a:buNone/>
            </a:pPr>
            <a:r>
              <a:rPr lang="en-US" dirty="0"/>
              <a:t>If you fear having everyone’s eyes on you as you speak, recall a time when you have been an audience member when someone spoke.</a:t>
            </a:r>
          </a:p>
          <a:p>
            <a:pPr marL="571500" lvl="1" indent="0">
              <a:buNone/>
            </a:pPr>
            <a:r>
              <a:rPr lang="en-US" dirty="0"/>
              <a:t>Did you look at the speaker?</a:t>
            </a:r>
          </a:p>
          <a:p>
            <a:pPr marL="571500" lvl="1" indent="0">
              <a:buNone/>
            </a:pPr>
            <a:r>
              <a:rPr lang="en-US" dirty="0"/>
              <a:t>If so, why?</a:t>
            </a:r>
          </a:p>
          <a:p>
            <a:pPr marL="1028700" lvl="2" indent="0">
              <a:buNone/>
            </a:pPr>
            <a:r>
              <a:rPr lang="en-US" dirty="0"/>
              <a:t>Was it because in the United States, direct eye contact is the primary way that audience members demonstrate that they are listening to the speaker?</a:t>
            </a:r>
          </a:p>
          <a:p>
            <a:pPr marL="114300" indent="0">
              <a:buNone/>
            </a:pPr>
            <a:r>
              <a:rPr lang="en-US" dirty="0"/>
              <a:t>Next, reframe how it might feel to speak in front of an audience where everyone is looking at you.</a:t>
            </a:r>
          </a:p>
          <a:p>
            <a:pPr marL="571500" lvl="1" indent="0">
              <a:buNone/>
            </a:pPr>
            <a:r>
              <a:rPr lang="en-US" dirty="0"/>
              <a:t>They’re looking at you as a sign of respect, not in order to watch for any sign of a misstep.</a:t>
            </a:r>
          </a:p>
          <a:p>
            <a:pPr marL="114300" indent="0">
              <a:buNone/>
            </a:pPr>
            <a:endParaRPr lang="en-US" dirty="0"/>
          </a:p>
        </p:txBody>
      </p:sp>
    </p:spTree>
    <p:extLst>
      <p:ext uri="{BB962C8B-B14F-4D97-AF65-F5344CB8AC3E}">
        <p14:creationId xmlns:p14="http://schemas.microsoft.com/office/powerpoint/2010/main" val="350029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FAC32-2FFC-4F12-809E-D710D34F9F56}"/>
              </a:ext>
            </a:extLst>
          </p:cNvPr>
          <p:cNvSpPr>
            <a:spLocks noGrp="1"/>
          </p:cNvSpPr>
          <p:nvPr>
            <p:ph type="title"/>
          </p:nvPr>
        </p:nvSpPr>
        <p:spPr/>
        <p:txBody>
          <a:bodyPr/>
          <a:lstStyle/>
          <a:p>
            <a:r>
              <a:rPr lang="en-US" dirty="0"/>
              <a:t>Cognitive Restructuring in Action: Fear of Judgment </a:t>
            </a:r>
          </a:p>
        </p:txBody>
      </p:sp>
      <p:sp>
        <p:nvSpPr>
          <p:cNvPr id="3" name="Content Placeholder 2">
            <a:extLst>
              <a:ext uri="{FF2B5EF4-FFF2-40B4-BE49-F238E27FC236}">
                <a16:creationId xmlns:a16="http://schemas.microsoft.com/office/drawing/2014/main" id="{A599807F-E0EE-4B92-88ED-C03F61DE05BF}"/>
              </a:ext>
            </a:extLst>
          </p:cNvPr>
          <p:cNvSpPr>
            <a:spLocks noGrp="1"/>
          </p:cNvSpPr>
          <p:nvPr>
            <p:ph idx="1"/>
          </p:nvPr>
        </p:nvSpPr>
        <p:spPr/>
        <p:txBody>
          <a:bodyPr>
            <a:normAutofit lnSpcReduction="10000"/>
          </a:bodyPr>
          <a:lstStyle/>
          <a:p>
            <a:pPr marL="114300" indent="0">
              <a:buNone/>
            </a:pPr>
            <a:r>
              <a:rPr lang="en-US" dirty="0"/>
              <a:t>Do you fear that the audience will judge you harshly if you misspeak, or they don’t like the sound of your voice, or don’t believe that you know what you’re talking about?</a:t>
            </a:r>
          </a:p>
          <a:p>
            <a:pPr marL="1028700" lvl="2" indent="0">
              <a:buNone/>
            </a:pPr>
            <a:r>
              <a:rPr lang="en-US" dirty="0"/>
              <a:t>Recall your own expectations when you listened to someone speak.</a:t>
            </a:r>
          </a:p>
          <a:p>
            <a:pPr marL="1485900" lvl="3" indent="0">
              <a:buNone/>
            </a:pPr>
            <a:r>
              <a:rPr lang="en-US" sz="1400" dirty="0"/>
              <a:t>Did you expect the speaker to be flawless and riveting? Probably not.</a:t>
            </a:r>
          </a:p>
          <a:p>
            <a:pPr marL="114300" indent="0">
              <a:buNone/>
            </a:pPr>
            <a:r>
              <a:rPr lang="en-US" dirty="0"/>
              <a:t>Next, recall how you reacted after a speaker mispronounced a word or lost her train of thought.</a:t>
            </a:r>
          </a:p>
          <a:p>
            <a:pPr marL="571500" lvl="1" indent="0">
              <a:buNone/>
            </a:pPr>
            <a:r>
              <a:rPr lang="en-US" dirty="0"/>
              <a:t>Did you feel empathy for the speaker? Did you even remember that the speaker mispronounced a word or lost her train of thought?</a:t>
            </a:r>
          </a:p>
          <a:p>
            <a:pPr marL="114300" indent="0">
              <a:buNone/>
            </a:pPr>
            <a:r>
              <a:rPr lang="en-US" dirty="0"/>
              <a:t>Finally, reframe how the audience might judge you if you mispronounce a word or lose your train of thought. </a:t>
            </a:r>
          </a:p>
          <a:p>
            <a:pPr marL="571500" lvl="1" indent="0">
              <a:buNone/>
            </a:pPr>
            <a:r>
              <a:rPr lang="en-US" dirty="0"/>
              <a:t>Chances are that they won’t even notice your gaff.</a:t>
            </a:r>
          </a:p>
          <a:p>
            <a:pPr marL="114300" indent="0">
              <a:buNone/>
            </a:pPr>
            <a:endParaRPr lang="en-US" dirty="0"/>
          </a:p>
        </p:txBody>
      </p:sp>
    </p:spTree>
    <p:extLst>
      <p:ext uri="{BB962C8B-B14F-4D97-AF65-F5344CB8AC3E}">
        <p14:creationId xmlns:p14="http://schemas.microsoft.com/office/powerpoint/2010/main" val="1600116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C64CC-146D-4937-9348-16DC16C37257}"/>
              </a:ext>
            </a:extLst>
          </p:cNvPr>
          <p:cNvSpPr>
            <a:spLocks noGrp="1"/>
          </p:cNvSpPr>
          <p:nvPr>
            <p:ph type="title"/>
          </p:nvPr>
        </p:nvSpPr>
        <p:spPr/>
        <p:txBody>
          <a:bodyPr/>
          <a:lstStyle/>
          <a:p>
            <a:r>
              <a:rPr lang="en-US" dirty="0"/>
              <a:t>Techniques for Building Confidence</a:t>
            </a:r>
          </a:p>
        </p:txBody>
      </p:sp>
      <p:sp>
        <p:nvSpPr>
          <p:cNvPr id="3" name="Content Placeholder 2">
            <a:extLst>
              <a:ext uri="{FF2B5EF4-FFF2-40B4-BE49-F238E27FC236}">
                <a16:creationId xmlns:a16="http://schemas.microsoft.com/office/drawing/2014/main" id="{5CD09556-334D-45C0-8BA5-35199AB640F3}"/>
              </a:ext>
            </a:extLst>
          </p:cNvPr>
          <p:cNvSpPr>
            <a:spLocks noGrp="1"/>
          </p:cNvSpPr>
          <p:nvPr>
            <p:ph idx="1"/>
          </p:nvPr>
        </p:nvSpPr>
        <p:spPr/>
        <p:txBody>
          <a:bodyPr/>
          <a:lstStyle/>
          <a:p>
            <a:pPr marL="114300" indent="0">
              <a:buNone/>
            </a:pPr>
            <a:endParaRPr lang="en-US" dirty="0"/>
          </a:p>
          <a:p>
            <a:pPr marL="114300" indent="0">
              <a:buNone/>
            </a:pPr>
            <a:r>
              <a:rPr lang="en-US" dirty="0"/>
              <a:t>Practice, Practice, Practice</a:t>
            </a:r>
          </a:p>
          <a:p>
            <a:pPr marL="571500" lvl="1" indent="0">
              <a:buNone/>
            </a:pPr>
            <a:r>
              <a:rPr lang="en-US" dirty="0"/>
              <a:t>A speaker’s nervousness is linked to her level of preparation. </a:t>
            </a:r>
          </a:p>
          <a:p>
            <a:pPr marL="1485900" lvl="3" indent="0">
              <a:buNone/>
            </a:pPr>
            <a:r>
              <a:rPr lang="en-US" dirty="0"/>
              <a:t>More practice results in less nervousness.</a:t>
            </a:r>
          </a:p>
          <a:p>
            <a:pPr marL="571500" lvl="1" indent="0">
              <a:buNone/>
            </a:pPr>
            <a:r>
              <a:rPr lang="en-US" dirty="0"/>
              <a:t>While thinking about your presentation can be helpful, that sort of preparation will not give you a sense of what you are actually going to say.</a:t>
            </a:r>
          </a:p>
          <a:p>
            <a:pPr marL="1028700" lvl="2" indent="0">
              <a:buNone/>
            </a:pPr>
            <a:r>
              <a:rPr lang="en-US" dirty="0"/>
              <a:t>Sufficient practice for public speaking recreates those real-life scenarios.</a:t>
            </a:r>
          </a:p>
          <a:p>
            <a:pPr marL="571500" lvl="1" indent="0">
              <a:buNone/>
            </a:pPr>
            <a:endParaRPr lang="en-US" dirty="0"/>
          </a:p>
          <a:p>
            <a:pPr marL="114300" indent="0">
              <a:buNone/>
            </a:pPr>
            <a:endParaRPr lang="en-US" dirty="0"/>
          </a:p>
        </p:txBody>
      </p:sp>
    </p:spTree>
    <p:extLst>
      <p:ext uri="{BB962C8B-B14F-4D97-AF65-F5344CB8AC3E}">
        <p14:creationId xmlns:p14="http://schemas.microsoft.com/office/powerpoint/2010/main" val="405210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50C9A-B495-498D-92E4-41D07BDA9D08}"/>
              </a:ext>
            </a:extLst>
          </p:cNvPr>
          <p:cNvSpPr>
            <a:spLocks noGrp="1"/>
          </p:cNvSpPr>
          <p:nvPr>
            <p:ph type="title"/>
          </p:nvPr>
        </p:nvSpPr>
        <p:spPr/>
        <p:txBody>
          <a:bodyPr/>
          <a:lstStyle/>
          <a:p>
            <a:r>
              <a:rPr lang="en-US" dirty="0"/>
              <a:t>Preparing Well: Visualize Success</a:t>
            </a:r>
            <a:br>
              <a:rPr lang="en-US" dirty="0"/>
            </a:br>
            <a:endParaRPr lang="en-US" dirty="0"/>
          </a:p>
        </p:txBody>
      </p:sp>
      <p:sp>
        <p:nvSpPr>
          <p:cNvPr id="3" name="Content Placeholder 2">
            <a:extLst>
              <a:ext uri="{FF2B5EF4-FFF2-40B4-BE49-F238E27FC236}">
                <a16:creationId xmlns:a16="http://schemas.microsoft.com/office/drawing/2014/main" id="{537C4F3F-2505-4008-AC5F-7D2F66BB2071}"/>
              </a:ext>
            </a:extLst>
          </p:cNvPr>
          <p:cNvSpPr>
            <a:spLocks noGrp="1"/>
          </p:cNvSpPr>
          <p:nvPr>
            <p:ph idx="1"/>
          </p:nvPr>
        </p:nvSpPr>
        <p:spPr/>
        <p:txBody>
          <a:bodyPr>
            <a:normAutofit fontScale="92500"/>
          </a:bodyPr>
          <a:lstStyle/>
          <a:p>
            <a:pPr marL="114300" indent="0">
              <a:buNone/>
            </a:pPr>
            <a:r>
              <a:rPr lang="en-US" dirty="0"/>
              <a:t>Just as athletes and performers are coached to visualize what they are trying to do in order to perform correctly, speakers should prepare by visualizing success. </a:t>
            </a:r>
          </a:p>
          <a:p>
            <a:pPr marL="114300" indent="0">
              <a:buNone/>
            </a:pPr>
            <a:r>
              <a:rPr lang="en-US" dirty="0"/>
              <a:t>As you practice, </a:t>
            </a:r>
          </a:p>
          <a:p>
            <a:pPr marL="571500" lvl="1" indent="0">
              <a:buNone/>
            </a:pPr>
            <a:r>
              <a:rPr lang="en-US" dirty="0"/>
              <a:t>Visualize yourself presenting with confidence to a receptive audience. </a:t>
            </a:r>
          </a:p>
          <a:p>
            <a:pPr marL="571500" lvl="1" indent="0">
              <a:buNone/>
            </a:pPr>
            <a:r>
              <a:rPr lang="en-US" dirty="0"/>
              <a:t>“See” your relaxed facial expressions and “hear” your confident tone of voice. </a:t>
            </a:r>
          </a:p>
          <a:p>
            <a:pPr marL="114300" indent="0">
              <a:buNone/>
            </a:pPr>
            <a:r>
              <a:rPr lang="en-US" dirty="0"/>
              <a:t>Imagine </a:t>
            </a:r>
          </a:p>
          <a:p>
            <a:pPr marL="571500" lvl="1" indent="0">
              <a:buNone/>
            </a:pPr>
            <a:r>
              <a:rPr lang="en-US" dirty="0"/>
              <a:t>yourself moving gracefully, complementing what you say with expressive gestures. </a:t>
            </a:r>
          </a:p>
          <a:p>
            <a:pPr marL="571500" lvl="1" indent="0">
              <a:buNone/>
            </a:pPr>
            <a:r>
              <a:rPr lang="en-US" dirty="0"/>
              <a:t>the audience nodding appreciatively and giving thoughtful consideration to your points because they really “get it.” </a:t>
            </a:r>
          </a:p>
          <a:p>
            <a:pPr marL="114300" indent="0">
              <a:buNone/>
            </a:pPr>
            <a:r>
              <a:rPr lang="en-US" dirty="0"/>
              <a:t>When you can honestly envision yourself performing at this level, you are taking an important step toward achieving that goal.</a:t>
            </a:r>
          </a:p>
          <a:p>
            <a:pPr marL="114300" indent="0">
              <a:buNone/>
            </a:pPr>
            <a:endParaRPr lang="en-US" dirty="0"/>
          </a:p>
        </p:txBody>
      </p:sp>
    </p:spTree>
    <p:extLst>
      <p:ext uri="{BB962C8B-B14F-4D97-AF65-F5344CB8AC3E}">
        <p14:creationId xmlns:p14="http://schemas.microsoft.com/office/powerpoint/2010/main" val="906000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52C1B-75D1-464E-AD65-9EA6C74019A7}"/>
              </a:ext>
            </a:extLst>
          </p:cNvPr>
          <p:cNvSpPr>
            <a:spLocks noGrp="1"/>
          </p:cNvSpPr>
          <p:nvPr>
            <p:ph type="title"/>
          </p:nvPr>
        </p:nvSpPr>
        <p:spPr/>
        <p:txBody>
          <a:bodyPr/>
          <a:lstStyle/>
          <a:p>
            <a:r>
              <a:rPr lang="en-US" dirty="0"/>
              <a:t>Preparing Well: Avoid Gimmicks</a:t>
            </a:r>
          </a:p>
        </p:txBody>
      </p:sp>
      <p:sp>
        <p:nvSpPr>
          <p:cNvPr id="3" name="Content Placeholder 2">
            <a:extLst>
              <a:ext uri="{FF2B5EF4-FFF2-40B4-BE49-F238E27FC236}">
                <a16:creationId xmlns:a16="http://schemas.microsoft.com/office/drawing/2014/main" id="{45CBB87D-8BBC-40F0-A7DD-AA419875C46F}"/>
              </a:ext>
            </a:extLst>
          </p:cNvPr>
          <p:cNvSpPr>
            <a:spLocks noGrp="1"/>
          </p:cNvSpPr>
          <p:nvPr>
            <p:ph idx="1"/>
          </p:nvPr>
        </p:nvSpPr>
        <p:spPr/>
        <p:txBody>
          <a:bodyPr/>
          <a:lstStyle/>
          <a:p>
            <a:pPr marL="114300" indent="0">
              <a:buNone/>
            </a:pPr>
            <a:r>
              <a:rPr lang="en-US" dirty="0"/>
              <a:t>Don’t</a:t>
            </a:r>
          </a:p>
          <a:p>
            <a:pPr marL="571500" lvl="1" indent="0">
              <a:buNone/>
            </a:pPr>
            <a:r>
              <a:rPr lang="en-US" dirty="0"/>
              <a:t>Imagine the audience in their underwear as a way to make them seem less frightening.</a:t>
            </a:r>
          </a:p>
          <a:p>
            <a:pPr marL="1028700" lvl="2" indent="0">
              <a:buNone/>
            </a:pPr>
            <a:r>
              <a:rPr lang="en-US" dirty="0"/>
              <a:t>Concentrating on anything other than what you are doing is distracting and not beneficial at all.</a:t>
            </a:r>
          </a:p>
          <a:p>
            <a:pPr marL="571500" lvl="1" indent="0">
              <a:buNone/>
            </a:pPr>
            <a:r>
              <a:rPr lang="en-US" dirty="0"/>
              <a:t>Practice in a mirror.</a:t>
            </a:r>
          </a:p>
          <a:p>
            <a:pPr marL="1028700" lvl="2" indent="0">
              <a:buNone/>
            </a:pPr>
            <a:r>
              <a:rPr lang="en-US" dirty="0"/>
              <a:t>Watching yourself perform in a mirror will focus your attention on your appearance first – and on what you express second. </a:t>
            </a:r>
          </a:p>
          <a:p>
            <a:pPr marL="1028700" lvl="2" indent="0">
              <a:buNone/>
            </a:pPr>
            <a:r>
              <a:rPr lang="en-US" dirty="0"/>
              <a:t>You want to become more familiar with the how much material you have to present, the order in which you plan to present it, and the phrasing you think would be most effective to express it.</a:t>
            </a:r>
          </a:p>
          <a:p>
            <a:pPr marL="114300" indent="0">
              <a:buNone/>
            </a:pPr>
            <a:endParaRPr lang="en-US" dirty="0"/>
          </a:p>
        </p:txBody>
      </p:sp>
    </p:spTree>
    <p:extLst>
      <p:ext uri="{BB962C8B-B14F-4D97-AF65-F5344CB8AC3E}">
        <p14:creationId xmlns:p14="http://schemas.microsoft.com/office/powerpoint/2010/main" val="2202931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DA35E-EAFB-4203-BD1E-9F8085D323F0}"/>
              </a:ext>
            </a:extLst>
          </p:cNvPr>
          <p:cNvSpPr>
            <a:spLocks noGrp="1"/>
          </p:cNvSpPr>
          <p:nvPr>
            <p:ph type="title"/>
          </p:nvPr>
        </p:nvSpPr>
        <p:spPr/>
        <p:txBody>
          <a:bodyPr/>
          <a:lstStyle/>
          <a:p>
            <a:r>
              <a:rPr lang="en-US" dirty="0"/>
              <a:t>Preparing Well: Breathe and Release</a:t>
            </a:r>
          </a:p>
        </p:txBody>
      </p:sp>
      <p:sp>
        <p:nvSpPr>
          <p:cNvPr id="3" name="Content Placeholder 2">
            <a:extLst>
              <a:ext uri="{FF2B5EF4-FFF2-40B4-BE49-F238E27FC236}">
                <a16:creationId xmlns:a16="http://schemas.microsoft.com/office/drawing/2014/main" id="{AD98B860-4CB4-404E-AEB1-8DC751FEC145}"/>
              </a:ext>
            </a:extLst>
          </p:cNvPr>
          <p:cNvSpPr>
            <a:spLocks noGrp="1"/>
          </p:cNvSpPr>
          <p:nvPr>
            <p:ph idx="1"/>
          </p:nvPr>
        </p:nvSpPr>
        <p:spPr/>
        <p:txBody>
          <a:bodyPr>
            <a:normAutofit/>
          </a:bodyPr>
          <a:lstStyle/>
          <a:p>
            <a:pPr marL="114300" indent="0">
              <a:buNone/>
            </a:pPr>
            <a:r>
              <a:rPr lang="en-US" dirty="0"/>
              <a:t>Breathe and Release is a relaxation technique to calm nervous tension.</a:t>
            </a:r>
          </a:p>
          <a:p>
            <a:pPr marL="114300" indent="0">
              <a:buNone/>
            </a:pPr>
            <a:r>
              <a:rPr lang="en-US" dirty="0"/>
              <a:t>How to Breathe and Release</a:t>
            </a:r>
          </a:p>
          <a:p>
            <a:pPr marL="571500" lvl="1" indent="0">
              <a:buNone/>
            </a:pPr>
            <a:r>
              <a:rPr lang="en-US" dirty="0"/>
              <a:t>Imagine the nervousness within your body and the energy bubbling inside you, like boiling water.</a:t>
            </a:r>
          </a:p>
          <a:p>
            <a:pPr marL="571500" lvl="1" indent="0">
              <a:buNone/>
            </a:pPr>
            <a:r>
              <a:rPr lang="en-US" dirty="0"/>
              <a:t>Inhale deeply while imagining that your breath is like a vacuum, inhaling all of the bubbling liquid.</a:t>
            </a:r>
          </a:p>
          <a:p>
            <a:pPr marL="571500" lvl="1" indent="0">
              <a:buNone/>
            </a:pPr>
            <a:r>
              <a:rPr lang="en-US" dirty="0"/>
              <a:t>Release the energy by exhaling slowly while deliberately relaxing your upper body, all the way from your fingertips to your shoulder blades.</a:t>
            </a:r>
          </a:p>
          <a:p>
            <a:pPr marL="571500" lvl="1" indent="0">
              <a:buNone/>
            </a:pPr>
            <a:r>
              <a:rPr lang="en-US" dirty="0"/>
              <a:t>As you continue to breathe, imagine how keeping any part of your upper extremities tense would result in a “kink” in value that releases your nervous energy. </a:t>
            </a:r>
          </a:p>
          <a:p>
            <a:pPr marL="114300" indent="0">
              <a:buNone/>
            </a:pPr>
            <a:r>
              <a:rPr lang="en-US" dirty="0"/>
              <a:t>Complete relaxation is the key to success.</a:t>
            </a:r>
          </a:p>
          <a:p>
            <a:pPr marL="114300" indent="0">
              <a:buNone/>
            </a:pPr>
            <a:endParaRPr lang="en-US" dirty="0"/>
          </a:p>
        </p:txBody>
      </p:sp>
    </p:spTree>
    <p:extLst>
      <p:ext uri="{BB962C8B-B14F-4D97-AF65-F5344CB8AC3E}">
        <p14:creationId xmlns:p14="http://schemas.microsoft.com/office/powerpoint/2010/main" val="1581669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91B0B-DE65-478A-A0CE-8793469EC982}"/>
              </a:ext>
            </a:extLst>
          </p:cNvPr>
          <p:cNvSpPr>
            <a:spLocks noGrp="1"/>
          </p:cNvSpPr>
          <p:nvPr>
            <p:ph type="title"/>
          </p:nvPr>
        </p:nvSpPr>
        <p:spPr/>
        <p:txBody>
          <a:bodyPr/>
          <a:lstStyle/>
          <a:p>
            <a:r>
              <a:rPr lang="en-US" dirty="0"/>
              <a:t>Preparing Well: Minimize what You Memorize</a:t>
            </a:r>
          </a:p>
        </p:txBody>
      </p:sp>
      <p:sp>
        <p:nvSpPr>
          <p:cNvPr id="3" name="Content Placeholder 2">
            <a:extLst>
              <a:ext uri="{FF2B5EF4-FFF2-40B4-BE49-F238E27FC236}">
                <a16:creationId xmlns:a16="http://schemas.microsoft.com/office/drawing/2014/main" id="{6666C19A-36B2-4F34-86DF-CED05159DCC1}"/>
              </a:ext>
            </a:extLst>
          </p:cNvPr>
          <p:cNvSpPr>
            <a:spLocks noGrp="1"/>
          </p:cNvSpPr>
          <p:nvPr>
            <p:ph idx="1"/>
          </p:nvPr>
        </p:nvSpPr>
        <p:spPr/>
        <p:txBody>
          <a:bodyPr>
            <a:normAutofit/>
          </a:bodyPr>
          <a:lstStyle/>
          <a:p>
            <a:pPr marL="114300" indent="0">
              <a:buNone/>
            </a:pPr>
            <a:r>
              <a:rPr lang="en-US" dirty="0"/>
              <a:t>Avoid writing an entirely scripted version of the presentation. </a:t>
            </a:r>
          </a:p>
          <a:p>
            <a:pPr marL="571500" lvl="1" indent="0">
              <a:buNone/>
            </a:pPr>
            <a:r>
              <a:rPr lang="en-US" dirty="0"/>
              <a:t>A speech outline is not a monologue or manuscript; it is a guideline and should be used as a roadmap for your speech.</a:t>
            </a:r>
          </a:p>
          <a:p>
            <a:pPr marL="1028700" lvl="2" indent="0">
              <a:buNone/>
            </a:pPr>
            <a:r>
              <a:rPr lang="en-US" dirty="0"/>
              <a:t>If you are completely focused on the integrity of scripted comments, then you will be unable to read and react to your audience in any meaningful way.</a:t>
            </a:r>
          </a:p>
          <a:p>
            <a:pPr marL="114300" indent="0">
              <a:buNone/>
            </a:pPr>
            <a:r>
              <a:rPr lang="en-US" dirty="0"/>
              <a:t>A well-prepared speaker is conversant regarding her topic; she knows the basic facts so that she could hold a conversation about it with her audience.</a:t>
            </a:r>
          </a:p>
          <a:p>
            <a:pPr marL="114300" indent="0">
              <a:buNone/>
            </a:pPr>
            <a:r>
              <a:rPr lang="en-US" dirty="0"/>
              <a:t>Being conversant </a:t>
            </a:r>
          </a:p>
          <a:p>
            <a:pPr marL="571500" lvl="1" indent="0">
              <a:buNone/>
            </a:pPr>
            <a:r>
              <a:rPr lang="en-US" dirty="0"/>
              <a:t>allows for freer, more fluid communication, with no stress associated with your ability to remember the exact words you wanted to use, and </a:t>
            </a:r>
          </a:p>
          <a:p>
            <a:pPr marL="571500" lvl="1" indent="0">
              <a:buNone/>
            </a:pPr>
            <a:r>
              <a:rPr lang="en-US" dirty="0"/>
              <a:t>gives the speaker the best chance to recognize and react to audience feedback.</a:t>
            </a:r>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3446239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3C980-8D03-4DB1-A46B-035C1242285E}"/>
              </a:ext>
            </a:extLst>
          </p:cNvPr>
          <p:cNvSpPr>
            <a:spLocks noGrp="1"/>
          </p:cNvSpPr>
          <p:nvPr>
            <p:ph type="title"/>
          </p:nvPr>
        </p:nvSpPr>
        <p:spPr/>
        <p:txBody>
          <a:bodyPr/>
          <a:lstStyle/>
          <a:p>
            <a:r>
              <a:rPr lang="en-US" dirty="0"/>
              <a:t>Preparing Well: Practice Out Loud</a:t>
            </a:r>
          </a:p>
        </p:txBody>
      </p:sp>
      <p:sp>
        <p:nvSpPr>
          <p:cNvPr id="3" name="Content Placeholder 2">
            <a:extLst>
              <a:ext uri="{FF2B5EF4-FFF2-40B4-BE49-F238E27FC236}">
                <a16:creationId xmlns:a16="http://schemas.microsoft.com/office/drawing/2014/main" id="{5E6466E2-A190-4B3A-A80E-E0330B2F35F6}"/>
              </a:ext>
            </a:extLst>
          </p:cNvPr>
          <p:cNvSpPr>
            <a:spLocks noGrp="1"/>
          </p:cNvSpPr>
          <p:nvPr>
            <p:ph idx="1"/>
          </p:nvPr>
        </p:nvSpPr>
        <p:spPr/>
        <p:txBody>
          <a:bodyPr>
            <a:normAutofit fontScale="85000" lnSpcReduction="20000"/>
          </a:bodyPr>
          <a:lstStyle/>
          <a:p>
            <a:pPr marL="114300" indent="0">
              <a:buNone/>
            </a:pPr>
            <a:r>
              <a:rPr lang="en-US" sz="1900" dirty="0"/>
              <a:t>The out-loud “dress rehearsal” is the single, most important element to your preparation. </a:t>
            </a:r>
          </a:p>
          <a:p>
            <a:pPr marL="114300" indent="0">
              <a:buNone/>
            </a:pPr>
            <a:r>
              <a:rPr lang="en-US" sz="1900" dirty="0"/>
              <a:t>Practicing out loud from beginning to end allows you </a:t>
            </a:r>
          </a:p>
          <a:p>
            <a:pPr marL="571500" lvl="1" indent="0">
              <a:buNone/>
            </a:pPr>
            <a:r>
              <a:rPr lang="en-US" sz="1900" dirty="0"/>
              <a:t>to listen to your whole speech and properly gauge the flow of your entire presentation, and </a:t>
            </a:r>
          </a:p>
          <a:p>
            <a:pPr marL="571500" lvl="1" indent="0">
              <a:buNone/>
            </a:pPr>
            <a:r>
              <a:rPr lang="en-US" sz="1900" dirty="0"/>
              <a:t>accurately estimate the length of your speech.</a:t>
            </a:r>
          </a:p>
          <a:p>
            <a:pPr marL="114300" indent="0">
              <a:buNone/>
            </a:pPr>
            <a:r>
              <a:rPr lang="en-US" sz="1900" dirty="0"/>
              <a:t>Practice with the goal of becoming conversant in your topic, not fluent with a script.</a:t>
            </a:r>
          </a:p>
          <a:p>
            <a:pPr marL="114300" indent="0">
              <a:buNone/>
            </a:pPr>
            <a:r>
              <a:rPr lang="en-US" sz="1900" dirty="0"/>
              <a:t>During your initial practice consider these questions:</a:t>
            </a:r>
          </a:p>
          <a:p>
            <a:pPr marL="571500" lvl="1" indent="0">
              <a:buNone/>
            </a:pPr>
            <a:r>
              <a:rPr lang="en-US" sz="1900" dirty="0"/>
              <a:t>Where, during your presentation, are you most – and least – conversant?</a:t>
            </a:r>
          </a:p>
          <a:p>
            <a:pPr marL="571500" lvl="1" indent="0">
              <a:buNone/>
            </a:pPr>
            <a:r>
              <a:rPr lang="en-US" sz="1900" dirty="0"/>
              <a:t>Where, during your presentation, are you most in need of supportive notes?</a:t>
            </a:r>
          </a:p>
          <a:p>
            <a:pPr marL="571500" lvl="1" indent="0">
              <a:buNone/>
            </a:pPr>
            <a:r>
              <a:rPr lang="en-US" sz="1900" dirty="0"/>
              <a:t>What do your notes need to contain?</a:t>
            </a:r>
          </a:p>
          <a:p>
            <a:pPr marL="114300" indent="0">
              <a:buNone/>
            </a:pPr>
            <a:r>
              <a:rPr lang="en-US" sz="1900" dirty="0"/>
              <a:t>Prepare by speaking and listening to yourself, rather than by writing, editing, and rewriting. </a:t>
            </a:r>
          </a:p>
          <a:p>
            <a:pPr marL="114300" indent="0">
              <a:buNone/>
            </a:pPr>
            <a:endParaRPr lang="en-US" dirty="0"/>
          </a:p>
        </p:txBody>
      </p:sp>
    </p:spTree>
    <p:extLst>
      <p:ext uri="{BB962C8B-B14F-4D97-AF65-F5344CB8AC3E}">
        <p14:creationId xmlns:p14="http://schemas.microsoft.com/office/powerpoint/2010/main" val="2485740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1969A-76E5-4401-8848-D2706B6BE622}"/>
              </a:ext>
            </a:extLst>
          </p:cNvPr>
          <p:cNvSpPr>
            <a:spLocks noGrp="1"/>
          </p:cNvSpPr>
          <p:nvPr>
            <p:ph type="title"/>
          </p:nvPr>
        </p:nvSpPr>
        <p:spPr/>
        <p:txBody>
          <a:bodyPr>
            <a:normAutofit fontScale="90000"/>
          </a:bodyPr>
          <a:lstStyle/>
          <a:p>
            <a:r>
              <a:rPr lang="en-US" dirty="0"/>
              <a:t>Preparing Well: Customize Your Practice to Deal with Your PSA</a:t>
            </a:r>
            <a:br>
              <a:rPr lang="en-US" dirty="0"/>
            </a:br>
            <a:endParaRPr lang="en-US" dirty="0"/>
          </a:p>
        </p:txBody>
      </p:sp>
      <p:sp>
        <p:nvSpPr>
          <p:cNvPr id="3" name="Content Placeholder 2">
            <a:extLst>
              <a:ext uri="{FF2B5EF4-FFF2-40B4-BE49-F238E27FC236}">
                <a16:creationId xmlns:a16="http://schemas.microsoft.com/office/drawing/2014/main" id="{3F4D2377-FF6D-409B-8B6A-F2630C0E7A3E}"/>
              </a:ext>
            </a:extLst>
          </p:cNvPr>
          <p:cNvSpPr>
            <a:spLocks noGrp="1"/>
          </p:cNvSpPr>
          <p:nvPr>
            <p:ph idx="1"/>
          </p:nvPr>
        </p:nvSpPr>
        <p:spPr/>
        <p:txBody>
          <a:bodyPr/>
          <a:lstStyle/>
          <a:p>
            <a:pPr marL="114300" indent="0">
              <a:buNone/>
            </a:pPr>
            <a:r>
              <a:rPr lang="en-US" dirty="0"/>
              <a:t>Reflect on what triggers your PSA, write down the concerns and put them into a priority order. </a:t>
            </a:r>
          </a:p>
          <a:p>
            <a:pPr marL="114300" indent="0">
              <a:buNone/>
            </a:pPr>
            <a:r>
              <a:rPr lang="en-US" dirty="0"/>
              <a:t>Next, consider your current method of preparation. </a:t>
            </a:r>
          </a:p>
          <a:p>
            <a:pPr marL="571500" lvl="1" indent="0">
              <a:buNone/>
            </a:pPr>
            <a:r>
              <a:rPr lang="en-US" dirty="0"/>
              <a:t>Remember that dealing with PSA often involves breaking a mental habit, so it might be a good idea to change what you have done previously. </a:t>
            </a:r>
          </a:p>
          <a:p>
            <a:pPr marL="114300" indent="0">
              <a:buNone/>
            </a:pPr>
            <a:endParaRPr lang="en-US" dirty="0"/>
          </a:p>
        </p:txBody>
      </p:sp>
    </p:spTree>
    <p:extLst>
      <p:ext uri="{BB962C8B-B14F-4D97-AF65-F5344CB8AC3E}">
        <p14:creationId xmlns:p14="http://schemas.microsoft.com/office/powerpoint/2010/main" val="310155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996D-C4EE-497E-80E9-C52E48F54ADF}"/>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199EADAD-70CB-4C4D-BD86-99B4F50244D1}"/>
              </a:ext>
            </a:extLst>
          </p:cNvPr>
          <p:cNvSpPr>
            <a:spLocks noGrp="1"/>
          </p:cNvSpPr>
          <p:nvPr>
            <p:ph idx="1"/>
          </p:nvPr>
        </p:nvSpPr>
        <p:spPr/>
        <p:txBody>
          <a:bodyPr>
            <a:normAutofit/>
          </a:bodyPr>
          <a:lstStyle/>
          <a:p>
            <a:pPr marL="0" indent="0">
              <a:buNone/>
            </a:pPr>
            <a:r>
              <a:rPr lang="en-US" dirty="0"/>
              <a:t>In this chapter, you will learn how to build your own public speaking confidence by</a:t>
            </a:r>
          </a:p>
          <a:p>
            <a:pPr marL="285750" indent="-285750"/>
            <a:r>
              <a:rPr lang="en-US" dirty="0"/>
              <a:t>identifying and dealing with your own brand of public speaking anxiety</a:t>
            </a:r>
          </a:p>
          <a:p>
            <a:pPr marL="285750" indent="-285750"/>
            <a:r>
              <a:rPr lang="en-US" dirty="0"/>
              <a:t>applying cognitive restructuring (CR) techniques to create a more positive frame of reference.</a:t>
            </a:r>
          </a:p>
          <a:p>
            <a:pPr marL="285750" indent="-285750"/>
            <a:r>
              <a:rPr lang="en-US" dirty="0"/>
              <a:t>learning how to create a personal preparation routine to minimize your apprehension and become conversant in your topic.</a:t>
            </a:r>
          </a:p>
        </p:txBody>
      </p:sp>
    </p:spTree>
    <p:extLst>
      <p:ext uri="{BB962C8B-B14F-4D97-AF65-F5344CB8AC3E}">
        <p14:creationId xmlns:p14="http://schemas.microsoft.com/office/powerpoint/2010/main" val="17996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8A741-7BC6-4EEF-A6B1-D13F8E8BCE24}"/>
              </a:ext>
            </a:extLst>
          </p:cNvPr>
          <p:cNvSpPr>
            <a:spLocks noGrp="1"/>
          </p:cNvSpPr>
          <p:nvPr>
            <p:ph type="title"/>
          </p:nvPr>
        </p:nvSpPr>
        <p:spPr/>
        <p:txBody>
          <a:bodyPr/>
          <a:lstStyle/>
          <a:p>
            <a:r>
              <a:rPr lang="en-US" dirty="0"/>
              <a:t>What Is Communication Apprehension?</a:t>
            </a:r>
          </a:p>
        </p:txBody>
      </p:sp>
      <p:sp>
        <p:nvSpPr>
          <p:cNvPr id="3" name="Content Placeholder 2">
            <a:extLst>
              <a:ext uri="{FF2B5EF4-FFF2-40B4-BE49-F238E27FC236}">
                <a16:creationId xmlns:a16="http://schemas.microsoft.com/office/drawing/2014/main" id="{DFF4AF6B-A95C-4751-B857-5B6B9F2AEF9C}"/>
              </a:ext>
            </a:extLst>
          </p:cNvPr>
          <p:cNvSpPr>
            <a:spLocks noGrp="1"/>
          </p:cNvSpPr>
          <p:nvPr>
            <p:ph idx="1"/>
          </p:nvPr>
        </p:nvSpPr>
        <p:spPr/>
        <p:txBody>
          <a:bodyPr/>
          <a:lstStyle/>
          <a:p>
            <a:pPr marL="114300" indent="0">
              <a:buNone/>
            </a:pPr>
            <a:r>
              <a:rPr lang="en-US" dirty="0"/>
              <a:t>Public speaking anxiety (PSA) is “a situation specific social anxiety” arising “from the real or anticipated enactment of an oral presentation” (Bodie 72).</a:t>
            </a:r>
          </a:p>
          <a:p>
            <a:pPr marL="571500" lvl="1" indent="0">
              <a:buNone/>
            </a:pPr>
            <a:r>
              <a:rPr lang="en-US" dirty="0"/>
              <a:t>Approximately a quarter of all people report having PSA.</a:t>
            </a:r>
          </a:p>
          <a:p>
            <a:pPr marL="571500" lvl="1" indent="0">
              <a:buNone/>
            </a:pPr>
            <a:r>
              <a:rPr lang="en-US" dirty="0"/>
              <a:t>PSA can “prevent you from taking risks to share your ideas, to speak about your work, and to present your solutions to problems that affect many people” (</a:t>
            </a:r>
            <a:r>
              <a:rPr lang="en-US" dirty="0" err="1"/>
              <a:t>Drevitch</a:t>
            </a:r>
            <a:r>
              <a:rPr lang="en-US" dirty="0"/>
              <a:t>). </a:t>
            </a:r>
          </a:p>
          <a:p>
            <a:pPr marL="571500" lvl="1" indent="0">
              <a:buNone/>
            </a:pPr>
            <a:r>
              <a:rPr lang="en-US" dirty="0"/>
              <a:t>Even mild PSA can affect your self-esteem (Adler, 1980), how you are perceived by others (Dwyer &amp; Cruz, 1998), as well as success in school and in landing job interviews (Daly &amp; </a:t>
            </a:r>
            <a:r>
              <a:rPr lang="en-US" dirty="0" err="1"/>
              <a:t>Leth</a:t>
            </a:r>
            <a:r>
              <a:rPr lang="en-US" dirty="0"/>
              <a:t>, 1976).</a:t>
            </a:r>
          </a:p>
          <a:p>
            <a:endParaRPr lang="en-US" dirty="0"/>
          </a:p>
        </p:txBody>
      </p:sp>
    </p:spTree>
    <p:extLst>
      <p:ext uri="{BB962C8B-B14F-4D97-AF65-F5344CB8AC3E}">
        <p14:creationId xmlns:p14="http://schemas.microsoft.com/office/powerpoint/2010/main" val="17562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E6DD9-9F1A-4043-B5A7-6D30359A41A3}"/>
              </a:ext>
            </a:extLst>
          </p:cNvPr>
          <p:cNvSpPr>
            <a:spLocks noGrp="1"/>
          </p:cNvSpPr>
          <p:nvPr>
            <p:ph type="title"/>
          </p:nvPr>
        </p:nvSpPr>
        <p:spPr/>
        <p:txBody>
          <a:bodyPr/>
          <a:lstStyle/>
          <a:p>
            <a:r>
              <a:rPr lang="en-US" dirty="0"/>
              <a:t>Dealing with Communication Apprehension</a:t>
            </a:r>
          </a:p>
        </p:txBody>
      </p:sp>
      <p:sp>
        <p:nvSpPr>
          <p:cNvPr id="3" name="Content Placeholder 2">
            <a:extLst>
              <a:ext uri="{FF2B5EF4-FFF2-40B4-BE49-F238E27FC236}">
                <a16:creationId xmlns:a16="http://schemas.microsoft.com/office/drawing/2014/main" id="{E5DE24D7-E8DF-480A-8374-837037A9AF04}"/>
              </a:ext>
            </a:extLst>
          </p:cNvPr>
          <p:cNvSpPr>
            <a:spLocks noGrp="1"/>
          </p:cNvSpPr>
          <p:nvPr>
            <p:ph idx="1"/>
          </p:nvPr>
        </p:nvSpPr>
        <p:spPr/>
        <p:txBody>
          <a:bodyPr/>
          <a:lstStyle/>
          <a:p>
            <a:pPr marL="114300" indent="0">
              <a:buNone/>
            </a:pPr>
            <a:r>
              <a:rPr lang="en-US" dirty="0"/>
              <a:t>Effective public speaking is not simply about learning what to say, but about developing the confidence to say it. </a:t>
            </a:r>
          </a:p>
          <a:p>
            <a:pPr marL="114300" indent="0">
              <a:buNone/>
            </a:pPr>
            <a:r>
              <a:rPr lang="en-US" dirty="0"/>
              <a:t>To overcome this fear, you must first determine what causes your own unique brand of PSA.</a:t>
            </a:r>
          </a:p>
          <a:p>
            <a:pPr marL="114300" indent="0">
              <a:buNone/>
            </a:pPr>
            <a:endParaRPr lang="en-US" dirty="0"/>
          </a:p>
        </p:txBody>
      </p:sp>
    </p:spTree>
    <p:extLst>
      <p:ext uri="{BB962C8B-B14F-4D97-AF65-F5344CB8AC3E}">
        <p14:creationId xmlns:p14="http://schemas.microsoft.com/office/powerpoint/2010/main" val="285352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BF735-5B49-4E4B-9D69-057EE4340865}"/>
              </a:ext>
            </a:extLst>
          </p:cNvPr>
          <p:cNvSpPr>
            <a:spLocks noGrp="1"/>
          </p:cNvSpPr>
          <p:nvPr>
            <p:ph type="title"/>
          </p:nvPr>
        </p:nvSpPr>
        <p:spPr/>
        <p:txBody>
          <a:bodyPr/>
          <a:lstStyle/>
          <a:p>
            <a:r>
              <a:rPr lang="en-US" dirty="0"/>
              <a:t>Forms of PSA</a:t>
            </a:r>
          </a:p>
        </p:txBody>
      </p:sp>
      <p:sp>
        <p:nvSpPr>
          <p:cNvPr id="3" name="Content Placeholder 2">
            <a:extLst>
              <a:ext uri="{FF2B5EF4-FFF2-40B4-BE49-F238E27FC236}">
                <a16:creationId xmlns:a16="http://schemas.microsoft.com/office/drawing/2014/main" id="{3C7FD10D-37E7-449B-8967-395A6CD19809}"/>
              </a:ext>
            </a:extLst>
          </p:cNvPr>
          <p:cNvSpPr>
            <a:spLocks noGrp="1"/>
          </p:cNvSpPr>
          <p:nvPr>
            <p:ph idx="1"/>
          </p:nvPr>
        </p:nvSpPr>
        <p:spPr/>
        <p:txBody>
          <a:bodyPr/>
          <a:lstStyle/>
          <a:p>
            <a:pPr marL="114300" indent="0">
              <a:buNone/>
            </a:pPr>
            <a:r>
              <a:rPr lang="en-US" dirty="0"/>
              <a:t>The fear of public speaking varies from person to person and is rooted in different life experiences.</a:t>
            </a:r>
          </a:p>
          <a:p>
            <a:pPr marL="114300" indent="0">
              <a:buNone/>
            </a:pPr>
            <a:r>
              <a:rPr lang="en-US" dirty="0"/>
              <a:t>The three primary forms of PSA are</a:t>
            </a:r>
          </a:p>
          <a:p>
            <a:r>
              <a:rPr lang="en-US" dirty="0"/>
              <a:t>Trait-anxiety</a:t>
            </a:r>
          </a:p>
          <a:p>
            <a:r>
              <a:rPr lang="en-US" dirty="0"/>
              <a:t>State-anxiety</a:t>
            </a:r>
          </a:p>
          <a:p>
            <a:r>
              <a:rPr lang="en-US" dirty="0"/>
              <a:t>Scrutiny fear</a:t>
            </a:r>
          </a:p>
        </p:txBody>
      </p:sp>
    </p:spTree>
    <p:extLst>
      <p:ext uri="{BB962C8B-B14F-4D97-AF65-F5344CB8AC3E}">
        <p14:creationId xmlns:p14="http://schemas.microsoft.com/office/powerpoint/2010/main" val="218551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FAA9-1D76-487C-9E8F-A6AD130F641C}"/>
              </a:ext>
            </a:extLst>
          </p:cNvPr>
          <p:cNvSpPr>
            <a:spLocks noGrp="1"/>
          </p:cNvSpPr>
          <p:nvPr>
            <p:ph type="title"/>
          </p:nvPr>
        </p:nvSpPr>
        <p:spPr/>
        <p:txBody>
          <a:bodyPr/>
          <a:lstStyle/>
          <a:p>
            <a:r>
              <a:rPr lang="en-US" dirty="0"/>
              <a:t>Trait Anxiety</a:t>
            </a:r>
          </a:p>
        </p:txBody>
      </p:sp>
      <p:sp>
        <p:nvSpPr>
          <p:cNvPr id="3" name="Content Placeholder 2">
            <a:extLst>
              <a:ext uri="{FF2B5EF4-FFF2-40B4-BE49-F238E27FC236}">
                <a16:creationId xmlns:a16="http://schemas.microsoft.com/office/drawing/2014/main" id="{48C964E0-7B4B-456F-BE90-011168DA730E}"/>
              </a:ext>
            </a:extLst>
          </p:cNvPr>
          <p:cNvSpPr>
            <a:spLocks noGrp="1"/>
          </p:cNvSpPr>
          <p:nvPr>
            <p:ph idx="1"/>
          </p:nvPr>
        </p:nvSpPr>
        <p:spPr/>
        <p:txBody>
          <a:bodyPr/>
          <a:lstStyle/>
          <a:p>
            <a:pPr marL="114300" indent="0">
              <a:buNone/>
            </a:pPr>
            <a:r>
              <a:rPr lang="en-US" dirty="0"/>
              <a:t>Trait anxiety is aligned with, or a manifestation of, an individual’s personality.</a:t>
            </a:r>
          </a:p>
          <a:p>
            <a:pPr marL="114300" indent="0">
              <a:buNone/>
            </a:pPr>
            <a:r>
              <a:rPr lang="en-US" dirty="0"/>
              <a:t>Example:</a:t>
            </a:r>
          </a:p>
          <a:p>
            <a:pPr marL="571500" lvl="1" indent="0">
              <a:buNone/>
            </a:pPr>
            <a:r>
              <a:rPr lang="en-US" dirty="0"/>
              <a:t>People who would describe themselves as “shy” often seek to avoid interaction with others because they are uncertain of how they will be perceived. </a:t>
            </a:r>
          </a:p>
          <a:p>
            <a:pPr marL="571500" lvl="1" indent="0">
              <a:buNone/>
            </a:pPr>
            <a:r>
              <a:rPr lang="en-US" dirty="0"/>
              <a:t>Eventually this avoidance becomes a pattern of behavior. </a:t>
            </a:r>
          </a:p>
          <a:p>
            <a:pPr marL="114300" indent="0">
              <a:buNone/>
            </a:pPr>
            <a:r>
              <a:rPr lang="en-US" dirty="0"/>
              <a:t>Those with trait-anxiety are likely to view any chance to express themselves publicly with skepticism and hesitation.</a:t>
            </a:r>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128351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CD0C-9B0C-43CB-BE94-F355998F7DCE}"/>
              </a:ext>
            </a:extLst>
          </p:cNvPr>
          <p:cNvSpPr>
            <a:spLocks noGrp="1"/>
          </p:cNvSpPr>
          <p:nvPr>
            <p:ph type="title"/>
          </p:nvPr>
        </p:nvSpPr>
        <p:spPr/>
        <p:txBody>
          <a:bodyPr/>
          <a:lstStyle/>
          <a:p>
            <a:r>
              <a:rPr lang="en-US" dirty="0"/>
              <a:t>State Anxiety</a:t>
            </a:r>
          </a:p>
        </p:txBody>
      </p:sp>
      <p:sp>
        <p:nvSpPr>
          <p:cNvPr id="3" name="Content Placeholder 2">
            <a:extLst>
              <a:ext uri="{FF2B5EF4-FFF2-40B4-BE49-F238E27FC236}">
                <a16:creationId xmlns:a16="http://schemas.microsoft.com/office/drawing/2014/main" id="{3C2B2338-0FD5-41B4-96F8-50321569B5FD}"/>
              </a:ext>
            </a:extLst>
          </p:cNvPr>
          <p:cNvSpPr>
            <a:spLocks noGrp="1"/>
          </p:cNvSpPr>
          <p:nvPr>
            <p:ph idx="1"/>
          </p:nvPr>
        </p:nvSpPr>
        <p:spPr/>
        <p:txBody>
          <a:bodyPr/>
          <a:lstStyle/>
          <a:p>
            <a:pPr marL="114300" indent="0">
              <a:buNone/>
            </a:pPr>
            <a:r>
              <a:rPr lang="en-US" dirty="0"/>
              <a:t>State anxiety is the result of a previous adverse situation.</a:t>
            </a:r>
          </a:p>
          <a:p>
            <a:pPr marL="114300" indent="0">
              <a:buNone/>
            </a:pPr>
            <a:r>
              <a:rPr lang="en-US" dirty="0"/>
              <a:t>Example:</a:t>
            </a:r>
          </a:p>
          <a:p>
            <a:pPr marL="571500" lvl="1" indent="0">
              <a:buNone/>
            </a:pPr>
            <a:r>
              <a:rPr lang="en-US" dirty="0"/>
              <a:t>People with state-anxiety might have had a previous embarrassing experience with speaking in public such forgetting a line while performing in a school play or becoming tongue-tied when called on in class.</a:t>
            </a:r>
          </a:p>
          <a:p>
            <a:pPr marL="571500" lvl="1" indent="0">
              <a:buNone/>
            </a:pPr>
            <a:r>
              <a:rPr lang="en-US" dirty="0"/>
              <a:t>As a result, they now fear any situation where they might be called upon to speak in public.</a:t>
            </a:r>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1831844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6774-F2D7-4965-92AF-9F5398FF5030}"/>
              </a:ext>
            </a:extLst>
          </p:cNvPr>
          <p:cNvSpPr>
            <a:spLocks noGrp="1"/>
          </p:cNvSpPr>
          <p:nvPr>
            <p:ph type="title"/>
          </p:nvPr>
        </p:nvSpPr>
        <p:spPr/>
        <p:txBody>
          <a:bodyPr/>
          <a:lstStyle/>
          <a:p>
            <a:r>
              <a:rPr lang="en-US" dirty="0"/>
              <a:t>Scrutiny Fear</a:t>
            </a:r>
          </a:p>
        </p:txBody>
      </p:sp>
      <p:sp>
        <p:nvSpPr>
          <p:cNvPr id="3" name="Content Placeholder 2">
            <a:extLst>
              <a:ext uri="{FF2B5EF4-FFF2-40B4-BE49-F238E27FC236}">
                <a16:creationId xmlns:a16="http://schemas.microsoft.com/office/drawing/2014/main" id="{28C22247-1505-4714-8885-58A8CD37D8F3}"/>
              </a:ext>
            </a:extLst>
          </p:cNvPr>
          <p:cNvSpPr>
            <a:spLocks noGrp="1"/>
          </p:cNvSpPr>
          <p:nvPr>
            <p:ph idx="1"/>
          </p:nvPr>
        </p:nvSpPr>
        <p:spPr/>
        <p:txBody>
          <a:bodyPr/>
          <a:lstStyle/>
          <a:p>
            <a:pPr marL="114300" indent="0">
              <a:buNone/>
            </a:pPr>
            <a:r>
              <a:rPr lang="en-US" dirty="0"/>
              <a:t>People with scrutiny fear have a heightened anxiety about situations where they might be watched.</a:t>
            </a:r>
          </a:p>
          <a:p>
            <a:pPr marL="114300" indent="0">
              <a:buNone/>
            </a:pPr>
            <a:r>
              <a:rPr lang="en-US" dirty="0"/>
              <a:t>Both scrutiny fear and state-anxiety can be addressed through cognitive restructuring (CR).</a:t>
            </a:r>
          </a:p>
          <a:p>
            <a:pPr marL="114300" indent="0">
              <a:buNone/>
            </a:pPr>
            <a:endParaRPr lang="en-US" dirty="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98738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6D268-A0D2-4BF4-B3B1-A3C9A968A266}"/>
              </a:ext>
            </a:extLst>
          </p:cNvPr>
          <p:cNvSpPr>
            <a:spLocks noGrp="1"/>
          </p:cNvSpPr>
          <p:nvPr>
            <p:ph type="title"/>
          </p:nvPr>
        </p:nvSpPr>
        <p:spPr/>
        <p:txBody>
          <a:bodyPr/>
          <a:lstStyle/>
          <a:p>
            <a:r>
              <a:rPr lang="en-US" dirty="0"/>
              <a:t>Cognitive Restructuring</a:t>
            </a:r>
          </a:p>
        </p:txBody>
      </p:sp>
      <p:sp>
        <p:nvSpPr>
          <p:cNvPr id="3" name="Content Placeholder 2">
            <a:extLst>
              <a:ext uri="{FF2B5EF4-FFF2-40B4-BE49-F238E27FC236}">
                <a16:creationId xmlns:a16="http://schemas.microsoft.com/office/drawing/2014/main" id="{15E20916-BE46-4822-BB32-7B1A0070F490}"/>
              </a:ext>
            </a:extLst>
          </p:cNvPr>
          <p:cNvSpPr>
            <a:spLocks noGrp="1"/>
          </p:cNvSpPr>
          <p:nvPr>
            <p:ph idx="1"/>
          </p:nvPr>
        </p:nvSpPr>
        <p:spPr/>
        <p:txBody>
          <a:bodyPr/>
          <a:lstStyle/>
          <a:p>
            <a:pPr marL="114300" indent="0">
              <a:buNone/>
            </a:pPr>
            <a:r>
              <a:rPr lang="en-US" dirty="0"/>
              <a:t>Overcoming PSA is as much a matter of changing one’s attitude as it is developing one’s skills as a speaker.</a:t>
            </a:r>
          </a:p>
          <a:p>
            <a:pPr marL="114300" indent="0">
              <a:buNone/>
            </a:pPr>
            <a:r>
              <a:rPr lang="en-US" dirty="0"/>
              <a:t>Cognitive restructuring (CR) is an internal process through which individuals deliberately adjust their perceptions of an action or experience.</a:t>
            </a:r>
          </a:p>
          <a:p>
            <a:pPr marL="114300" indent="0">
              <a:buNone/>
            </a:pPr>
            <a:r>
              <a:rPr lang="en-US" dirty="0"/>
              <a:t>Cognitive Restructuring is a three-step, internal process:</a:t>
            </a:r>
          </a:p>
          <a:p>
            <a:pPr marL="571500" lvl="1" indent="0">
              <a:buNone/>
            </a:pPr>
            <a:r>
              <a:rPr lang="en-US" dirty="0"/>
              <a:t>Identify objectively what you think</a:t>
            </a:r>
          </a:p>
          <a:p>
            <a:pPr marL="571500" lvl="1" indent="0">
              <a:buNone/>
            </a:pPr>
            <a:r>
              <a:rPr lang="en-US" dirty="0"/>
              <a:t>Identify any inconsistencies between perception and reality</a:t>
            </a:r>
          </a:p>
          <a:p>
            <a:pPr marL="571500" lvl="1" indent="0">
              <a:buNone/>
            </a:pPr>
            <a:r>
              <a:rPr lang="en-US" dirty="0"/>
              <a:t>Replace destructive thinking with supportive thinking</a:t>
            </a:r>
          </a:p>
          <a:p>
            <a:pPr marL="114300" indent="0">
              <a:buNone/>
            </a:pPr>
            <a:endParaRPr lang="en-US" dirty="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2453820107"/>
      </p:ext>
    </p:extLst>
  </p:cSld>
  <p:clrMapOvr>
    <a:masterClrMapping/>
  </p:clrMapOvr>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1530</Words>
  <Application>Microsoft Office PowerPoint</Application>
  <PresentationFormat>Widescreen</PresentationFormat>
  <Paragraphs>113</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Century Gothic</vt:lpstr>
      <vt:lpstr>Arial</vt:lpstr>
      <vt:lpstr>Noto Sans Symbols</vt:lpstr>
      <vt:lpstr>Wisp</vt:lpstr>
      <vt:lpstr>Chapter 2</vt:lpstr>
      <vt:lpstr>Learning Objectives</vt:lpstr>
      <vt:lpstr>What Is Communication Apprehension?</vt:lpstr>
      <vt:lpstr>Dealing with Communication Apprehension</vt:lpstr>
      <vt:lpstr>Forms of PSA</vt:lpstr>
      <vt:lpstr>Trait Anxiety</vt:lpstr>
      <vt:lpstr>State Anxiety</vt:lpstr>
      <vt:lpstr>Scrutiny Fear</vt:lpstr>
      <vt:lpstr>Cognitive Restructuring</vt:lpstr>
      <vt:lpstr>Cognitive Restructuring in Action: Fear of Being the Center of Attention </vt:lpstr>
      <vt:lpstr>Cognitive Restructuring in Action: Fear of Judgment </vt:lpstr>
      <vt:lpstr>Techniques for Building Confidence</vt:lpstr>
      <vt:lpstr>Preparing Well: Visualize Success </vt:lpstr>
      <vt:lpstr>Preparing Well: Avoid Gimmicks</vt:lpstr>
      <vt:lpstr>Preparing Well: Breathe and Release</vt:lpstr>
      <vt:lpstr>Preparing Well: Minimize what You Memorize</vt:lpstr>
      <vt:lpstr>Preparing Well: Practice Out Loud</vt:lpstr>
      <vt:lpstr>Preparing Well: Customize Your Practice to Deal with Your PSA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vicki moultry</dc:creator>
  <cp:lastModifiedBy>June Pulliam</cp:lastModifiedBy>
  <cp:revision>1</cp:revision>
  <dcterms:created xsi:type="dcterms:W3CDTF">2022-02-06T19:26:48Z</dcterms:created>
  <dcterms:modified xsi:type="dcterms:W3CDTF">2022-04-20T18:47:37Z</dcterms:modified>
</cp:coreProperties>
</file>